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9"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Latifa Chouchou"/>
  <p:cmAuthor clrIdx="1" id="1" initials="" lastIdx="7" name="Coralie Abraham"/>
  <p:cmAuthor clrIdx="2" id="2" initials="" lastIdx="4" name="Fabien Josière"/>
  <p:cmAuthor clrIdx="3" id="3" initials="" lastIdx="1" name="Inès Bouchi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8-24T16:09:29.653">
    <p:pos x="3591" y="1980"/>
    <p:text>le template a été validé par la marque?</p:text>
  </p:cm>
  <p:cm authorId="1" idx="1" dt="2021-08-24T09:38:29.950">
    <p:pos x="3591" y="1980"/>
    <p:text>non c'est un template conçu par MRP et c'est assez standardisé. difficile de personnalisé le module..</p:text>
  </p:cm>
  <p:cm authorId="0" idx="2" dt="2021-08-24T09:55:01.399">
    <p:pos x="3591" y="1980"/>
    <p:text>le principe a été validé avec la marque en amont? Nous donnons la main là au réseau pour faire de la crea donc il faut être sur qu'ils sont d'accord et peut être mettre un message d'alerte rappelant qu'ils doivent respecter la charte Audi</p:text>
  </p:cm>
  <p:cm authorId="1" idx="2" dt="2021-08-24T11:58:38.014">
    <p:pos x="3591" y="1980"/>
    <p:text>le module de LP a été communiqué à Line et Romain lors du bilan S1. Ils sont trouvé ca bien mais n'ont pas validé par écrit le principe. Je vais demander à rajouter un message d'alerte pour respect de la charte Audi mais je doute que la police Audi soit intégrable sur le module. D'ailleurs avons-nous un document référent pour la charte Audi pour les inspirer ou pas?</p:text>
  </p:cm>
  <p:cm authorId="1" idx="3" dt="2021-08-24T15:22:25.656">
    <p:pos x="3591" y="1980"/>
    <p:text>_Marked as resolved_</p:text>
  </p:cm>
  <p:cm authorId="0" idx="3" dt="2021-08-24T16:09:29.653">
    <p:pos x="3591" y="1980"/>
    <p:text>_Re-opened_
Les partenaires ont la charte de la marque oui</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1-08-25T06:33:53.825">
    <p:pos x="6000" y="0"/>
    <p:text>@adimitrova@dixheuresdix.eu 
Anita, peux-tu faire un screen sur l'encart date de validité de l'offre stp</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 dt="2021-08-25T06:34:56.272">
    <p:pos x="6000" y="0"/>
    <p:text>@adimitrova@dixheuresdix.eu 
serait-il possible de faire un screen complet de la page stp, et mettre en avant (grossir) ces nouveaux encarts stp</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4" dt="2021-08-24T09:40:40.957">
    <p:pos x="6000" y="0"/>
    <p:text>@i.bouchir@theramp.co est-ce que l'annonceur doit faire une manip de son coté pour activer cette fonction ou est-elle activée d'office?
_Assigned to Inès Bouchir_</p:text>
  </p:cm>
  <p:cm authorId="0" idx="4" dt="2021-08-25T06:36:56.289">
    <p:pos x="6000" y="100"/>
    <p:text>le RM fait cela comment? est ce qu'il a une action à mener?</p:text>
  </p:cm>
  <p:cm authorId="2" idx="3" dt="2021-08-25T06:36:56.289">
    <p:pos x="6000" y="100"/>
    <p:text>oui, il y a un bouton à activer pour le smart planning, celui représenté sur le screen.
@adimitrova@dixheuresdix.eu 
peux-tu stp préciser qu'il faut déplacer le curseur visible en bas à droite sur la slide et l'entourer pour bien comprendre. Aussi, préciser qu'il se trouve sur la page récap' du pack.</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5" dt="2021-08-23T15:27:31.225">
    <p:pos x="486" y="608"/>
    <p:text>@i.bouchir@theramp.co Pareil, tu peux confirmer stp? Je n'ai jamais tenté de le faire donc je me demande comment le BDC est généré sans signature au préalable surtout si tu selectionnes 4 PDV.. Ca ne créé pas un bug? Est-ce un BDC général pour plusieurs PDV?
_Reassigned to Inès Bouchir_</p:text>
  </p:cm>
  <p:cm authorId="3" idx="1" dt="2021-08-05T15:27:51.577">
    <p:pos x="486" y="608"/>
    <p:text>Je laisse plutôt répondre @dounya@skills-agency.com sur cette partie
_Reassigned to Dounya Fenzar_</p:text>
  </p:cm>
  <p:cm authorId="1" idx="6" dt="2021-08-23T15:27:31.225">
    <p:pos x="486" y="608"/>
    <p:text>@dounya@skills-agency.com peux-tu me répondre stp sur cette partie?</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4" dt="2021-08-25T06:40:17.078">
    <p:pos x="6000" y="0"/>
    <p:text>@adimitrova@dixheuresdix.eu 
il faut confirmer un point important stp, la présence d'une CMP sur la page pour l'acceptation du dépôt des cookies. Merci de ton aide</p:text>
  </p:cm>
  <p:cm authorId="1" idx="7" dt="2021-08-24T12:02:29.417">
    <p:pos x="3725" y="827"/>
    <p:text>@i.bouchir@theramp.co @dounya@skills-agency.com est-il possible d'importer la police Audi sur le module de LP et rajouter un message d'alerte dès la création de la LP type :  "Merci de bien respecter la charte Audi lors de la création de votre landing page"  svp?
_Assigned to Inès Bouchir_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69ee71882_0_911: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e69ee71882_0_9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e69ee71882_1_349: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e69ee71882_1_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e7c75dd5f1_0_0: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e7c75dd5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69ee71882_1_485: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e69ee71882_1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e69ee71882_1_525: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e69ee71882_1_5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e69ee71882_1_571: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e69ee71882_1_5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e69ee71882_1_393: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e69ee71882_1_3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e69ee71882_1_413: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e69ee71882_1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e69ee71882_1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e69ee71882_1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e69ee71882_1_424: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e69ee71882_1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69ee71882_1_575: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e69ee71882_1_5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69ee71882_0_890: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e69ee71882_0_8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e69ee71882_1_19: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e69ee71882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e69ee71882_1_4: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e69ee71882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e69ee71882_1_49: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e69ee71882_1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e69ee71882_1_337: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e69ee71882_1_3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69ee71882_1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e69ee71882_1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e69ee71882_1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e69ee71882_1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e69ee71882_1_551:notes"/>
          <p:cNvSpPr txBox="1"/>
          <p:nvPr>
            <p:ph idx="1" type="body"/>
          </p:nvPr>
        </p:nvSpPr>
        <p:spPr>
          <a:xfrm>
            <a:off x="368660" y="4343400"/>
            <a:ext cx="61206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e69ee71882_1_5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ize image">
  <p:cSld name="Full-size image">
    <p:spTree>
      <p:nvGrpSpPr>
        <p:cNvPr id="56" name="Shape 56"/>
        <p:cNvGrpSpPr/>
        <p:nvPr/>
      </p:nvGrpSpPr>
      <p:grpSpPr>
        <a:xfrm>
          <a:off x="0" y="0"/>
          <a:ext cx="0" cy="0"/>
          <a:chOff x="0" y="0"/>
          <a:chExt cx="0" cy="0"/>
        </a:xfrm>
      </p:grpSpPr>
      <p:sp>
        <p:nvSpPr>
          <p:cNvPr id="57" name="Google Shape;57;p14"/>
          <p:cNvSpPr/>
          <p:nvPr>
            <p:ph idx="2" type="pic"/>
          </p:nvPr>
        </p:nvSpPr>
        <p:spPr>
          <a:xfrm>
            <a:off x="0" y="0"/>
            <a:ext cx="9144000" cy="51435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8" name="Google Shape;58;p14"/>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9" name="Google Shape;59;p14"/>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 image" showMasterSp="0">
  <p:cSld name="Title_slide + image">
    <p:spTree>
      <p:nvGrpSpPr>
        <p:cNvPr id="60" name="Shape 60"/>
        <p:cNvGrpSpPr/>
        <p:nvPr/>
      </p:nvGrpSpPr>
      <p:grpSpPr>
        <a:xfrm>
          <a:off x="0" y="0"/>
          <a:ext cx="0" cy="0"/>
          <a:chOff x="0" y="0"/>
          <a:chExt cx="0" cy="0"/>
        </a:xfrm>
      </p:grpSpPr>
      <p:sp>
        <p:nvSpPr>
          <p:cNvPr id="61" name="Google Shape;61;p15"/>
          <p:cNvSpPr txBox="1"/>
          <p:nvPr>
            <p:ph idx="1" type="subTitle"/>
          </p:nvPr>
        </p:nvSpPr>
        <p:spPr>
          <a:xfrm>
            <a:off x="521494" y="4428403"/>
            <a:ext cx="8505900" cy="188700"/>
          </a:xfrm>
          <a:prstGeom prst="rect">
            <a:avLst/>
          </a:prstGeom>
          <a:noFill/>
          <a:ln>
            <a:noFill/>
          </a:ln>
        </p:spPr>
        <p:txBody>
          <a:bodyPr anchorCtr="0" anchor="t" bIns="0" lIns="0" spcFirstLastPara="1" rIns="0" wrap="square" tIns="0">
            <a:noAutofit/>
          </a:bodyPr>
          <a:lstStyle>
            <a:lvl1pPr lvl="0" rtl="0" algn="l">
              <a:lnSpc>
                <a:spcPct val="110000"/>
              </a:lnSpc>
              <a:spcBef>
                <a:spcPts val="500"/>
              </a:spcBef>
              <a:spcAft>
                <a:spcPts val="0"/>
              </a:spcAft>
              <a:buClr>
                <a:schemeClr val="dk1"/>
              </a:buClr>
              <a:buSzPts val="1100"/>
              <a:buNone/>
              <a:defRPr b="0" sz="1100">
                <a:solidFill>
                  <a:schemeClr val="dk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62" name="Google Shape;62;p15"/>
          <p:cNvSpPr txBox="1"/>
          <p:nvPr>
            <p:ph type="title"/>
          </p:nvPr>
        </p:nvSpPr>
        <p:spPr>
          <a:xfrm>
            <a:off x="521494" y="3566548"/>
            <a:ext cx="8505900" cy="552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2100"/>
              <a:buFont typeface="Arial"/>
              <a:buNone/>
              <a:defRPr b="1" sz="21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15"/>
          <p:cNvSpPr/>
          <p:nvPr>
            <p:ph idx="2" type="pic"/>
          </p:nvPr>
        </p:nvSpPr>
        <p:spPr>
          <a:xfrm>
            <a:off x="0" y="0"/>
            <a:ext cx="9144000" cy="25719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4" name="Google Shape;64;p15"/>
          <p:cNvSpPr/>
          <p:nvPr/>
        </p:nvSpPr>
        <p:spPr>
          <a:xfrm>
            <a:off x="464575" y="2863501"/>
            <a:ext cx="1470494" cy="510346"/>
          </a:xfrm>
          <a:custGeom>
            <a:rect b="b" l="l" r="r" t="t"/>
            <a:pathLst>
              <a:path extrusionOk="0" h="1303" w="3769">
                <a:moveTo>
                  <a:pt x="3117" y="1156"/>
                </a:moveTo>
                <a:lnTo>
                  <a:pt x="3117" y="1156"/>
                </a:lnTo>
                <a:cubicBezTo>
                  <a:pt x="3002" y="1156"/>
                  <a:pt x="2895" y="1117"/>
                  <a:pt x="2810" y="1052"/>
                </a:cubicBezTo>
                <a:cubicBezTo>
                  <a:pt x="2896" y="941"/>
                  <a:pt x="2948" y="802"/>
                  <a:pt x="2948" y="651"/>
                </a:cubicBezTo>
                <a:cubicBezTo>
                  <a:pt x="2948" y="500"/>
                  <a:pt x="2896" y="361"/>
                  <a:pt x="2810" y="251"/>
                </a:cubicBezTo>
                <a:cubicBezTo>
                  <a:pt x="2895" y="186"/>
                  <a:pt x="3002" y="147"/>
                  <a:pt x="3117" y="147"/>
                </a:cubicBezTo>
                <a:cubicBezTo>
                  <a:pt x="3396" y="147"/>
                  <a:pt x="3622" y="373"/>
                  <a:pt x="3622" y="651"/>
                </a:cubicBezTo>
                <a:cubicBezTo>
                  <a:pt x="3622" y="930"/>
                  <a:pt x="3396" y="1156"/>
                  <a:pt x="3117" y="1156"/>
                </a:cubicBezTo>
                <a:close/>
                <a:moveTo>
                  <a:pt x="1989" y="1052"/>
                </a:moveTo>
                <a:lnTo>
                  <a:pt x="1989" y="1052"/>
                </a:lnTo>
                <a:cubicBezTo>
                  <a:pt x="2075" y="941"/>
                  <a:pt x="2126" y="802"/>
                  <a:pt x="2126" y="651"/>
                </a:cubicBezTo>
                <a:cubicBezTo>
                  <a:pt x="2126" y="500"/>
                  <a:pt x="2075" y="361"/>
                  <a:pt x="1989" y="251"/>
                </a:cubicBezTo>
                <a:cubicBezTo>
                  <a:pt x="2074" y="186"/>
                  <a:pt x="2180" y="147"/>
                  <a:pt x="2296" y="147"/>
                </a:cubicBezTo>
                <a:cubicBezTo>
                  <a:pt x="2411" y="147"/>
                  <a:pt x="2518" y="186"/>
                  <a:pt x="2603" y="251"/>
                </a:cubicBezTo>
                <a:cubicBezTo>
                  <a:pt x="2517" y="362"/>
                  <a:pt x="2465" y="500"/>
                  <a:pt x="2465" y="651"/>
                </a:cubicBezTo>
                <a:cubicBezTo>
                  <a:pt x="2465" y="802"/>
                  <a:pt x="2517" y="941"/>
                  <a:pt x="2603" y="1052"/>
                </a:cubicBezTo>
                <a:cubicBezTo>
                  <a:pt x="2518" y="1117"/>
                  <a:pt x="2411" y="1156"/>
                  <a:pt x="2296" y="1156"/>
                </a:cubicBezTo>
                <a:cubicBezTo>
                  <a:pt x="2180" y="1156"/>
                  <a:pt x="2074" y="1117"/>
                  <a:pt x="1989" y="1052"/>
                </a:cubicBezTo>
                <a:close/>
                <a:moveTo>
                  <a:pt x="1167" y="1052"/>
                </a:moveTo>
                <a:lnTo>
                  <a:pt x="1167" y="1052"/>
                </a:lnTo>
                <a:cubicBezTo>
                  <a:pt x="1253" y="941"/>
                  <a:pt x="1305" y="802"/>
                  <a:pt x="1305" y="651"/>
                </a:cubicBezTo>
                <a:cubicBezTo>
                  <a:pt x="1305" y="500"/>
                  <a:pt x="1253" y="361"/>
                  <a:pt x="1167" y="251"/>
                </a:cubicBezTo>
                <a:cubicBezTo>
                  <a:pt x="1252" y="186"/>
                  <a:pt x="1359" y="147"/>
                  <a:pt x="1474" y="147"/>
                </a:cubicBezTo>
                <a:cubicBezTo>
                  <a:pt x="1590" y="147"/>
                  <a:pt x="1696" y="186"/>
                  <a:pt x="1781" y="251"/>
                </a:cubicBezTo>
                <a:cubicBezTo>
                  <a:pt x="1695" y="361"/>
                  <a:pt x="1644" y="500"/>
                  <a:pt x="1644" y="651"/>
                </a:cubicBezTo>
                <a:cubicBezTo>
                  <a:pt x="1644" y="802"/>
                  <a:pt x="1695" y="941"/>
                  <a:pt x="1781" y="1052"/>
                </a:cubicBezTo>
                <a:cubicBezTo>
                  <a:pt x="1696" y="1117"/>
                  <a:pt x="1590" y="1156"/>
                  <a:pt x="1474" y="1156"/>
                </a:cubicBezTo>
                <a:cubicBezTo>
                  <a:pt x="1359" y="1156"/>
                  <a:pt x="1252" y="1117"/>
                  <a:pt x="1167" y="1052"/>
                </a:cubicBezTo>
                <a:close/>
                <a:moveTo>
                  <a:pt x="148" y="651"/>
                </a:moveTo>
                <a:lnTo>
                  <a:pt x="148" y="651"/>
                </a:lnTo>
                <a:cubicBezTo>
                  <a:pt x="148" y="373"/>
                  <a:pt x="374" y="147"/>
                  <a:pt x="653" y="147"/>
                </a:cubicBezTo>
                <a:cubicBezTo>
                  <a:pt x="768" y="147"/>
                  <a:pt x="875" y="186"/>
                  <a:pt x="960" y="251"/>
                </a:cubicBezTo>
                <a:cubicBezTo>
                  <a:pt x="874" y="361"/>
                  <a:pt x="822" y="500"/>
                  <a:pt x="822" y="651"/>
                </a:cubicBezTo>
                <a:cubicBezTo>
                  <a:pt x="822" y="802"/>
                  <a:pt x="874" y="941"/>
                  <a:pt x="960" y="1052"/>
                </a:cubicBezTo>
                <a:cubicBezTo>
                  <a:pt x="875" y="1117"/>
                  <a:pt x="768" y="1156"/>
                  <a:pt x="653" y="1156"/>
                </a:cubicBezTo>
                <a:cubicBezTo>
                  <a:pt x="374" y="1156"/>
                  <a:pt x="148" y="930"/>
                  <a:pt x="148" y="651"/>
                </a:cubicBezTo>
                <a:close/>
                <a:moveTo>
                  <a:pt x="1063" y="944"/>
                </a:moveTo>
                <a:lnTo>
                  <a:pt x="1063" y="944"/>
                </a:lnTo>
                <a:cubicBezTo>
                  <a:pt x="1004" y="862"/>
                  <a:pt x="969" y="761"/>
                  <a:pt x="969" y="651"/>
                </a:cubicBezTo>
                <a:cubicBezTo>
                  <a:pt x="969" y="542"/>
                  <a:pt x="1004" y="441"/>
                  <a:pt x="1063" y="358"/>
                </a:cubicBezTo>
                <a:cubicBezTo>
                  <a:pt x="1122" y="441"/>
                  <a:pt x="1157" y="542"/>
                  <a:pt x="1157" y="651"/>
                </a:cubicBezTo>
                <a:cubicBezTo>
                  <a:pt x="1157" y="761"/>
                  <a:pt x="1122" y="862"/>
                  <a:pt x="1063" y="944"/>
                </a:cubicBezTo>
                <a:close/>
                <a:moveTo>
                  <a:pt x="1885" y="944"/>
                </a:moveTo>
                <a:lnTo>
                  <a:pt x="1885" y="944"/>
                </a:lnTo>
                <a:cubicBezTo>
                  <a:pt x="1826" y="862"/>
                  <a:pt x="1791" y="761"/>
                  <a:pt x="1791" y="651"/>
                </a:cubicBezTo>
                <a:cubicBezTo>
                  <a:pt x="1791" y="542"/>
                  <a:pt x="1826" y="441"/>
                  <a:pt x="1885" y="358"/>
                </a:cubicBezTo>
                <a:cubicBezTo>
                  <a:pt x="1944" y="441"/>
                  <a:pt x="1979" y="542"/>
                  <a:pt x="1979" y="651"/>
                </a:cubicBezTo>
                <a:cubicBezTo>
                  <a:pt x="1979" y="761"/>
                  <a:pt x="1944" y="862"/>
                  <a:pt x="1885" y="944"/>
                </a:cubicBezTo>
                <a:close/>
                <a:moveTo>
                  <a:pt x="2707" y="944"/>
                </a:moveTo>
                <a:lnTo>
                  <a:pt x="2707" y="944"/>
                </a:lnTo>
                <a:cubicBezTo>
                  <a:pt x="2648" y="862"/>
                  <a:pt x="2613" y="761"/>
                  <a:pt x="2613" y="651"/>
                </a:cubicBezTo>
                <a:cubicBezTo>
                  <a:pt x="2613" y="542"/>
                  <a:pt x="2648" y="441"/>
                  <a:pt x="2707" y="358"/>
                </a:cubicBezTo>
                <a:cubicBezTo>
                  <a:pt x="2766" y="441"/>
                  <a:pt x="2800" y="542"/>
                  <a:pt x="2800" y="651"/>
                </a:cubicBezTo>
                <a:cubicBezTo>
                  <a:pt x="2800" y="761"/>
                  <a:pt x="2766" y="862"/>
                  <a:pt x="2707" y="944"/>
                </a:cubicBezTo>
                <a:close/>
                <a:moveTo>
                  <a:pt x="3117" y="0"/>
                </a:moveTo>
                <a:lnTo>
                  <a:pt x="3117" y="0"/>
                </a:lnTo>
                <a:cubicBezTo>
                  <a:pt x="2962" y="0"/>
                  <a:pt x="2819" y="54"/>
                  <a:pt x="2707" y="145"/>
                </a:cubicBezTo>
                <a:cubicBezTo>
                  <a:pt x="2594" y="54"/>
                  <a:pt x="2452" y="0"/>
                  <a:pt x="2296" y="0"/>
                </a:cubicBezTo>
                <a:cubicBezTo>
                  <a:pt x="2140" y="0"/>
                  <a:pt x="1997" y="54"/>
                  <a:pt x="1885" y="145"/>
                </a:cubicBezTo>
                <a:cubicBezTo>
                  <a:pt x="1773" y="54"/>
                  <a:pt x="1630" y="0"/>
                  <a:pt x="1474" y="0"/>
                </a:cubicBezTo>
                <a:cubicBezTo>
                  <a:pt x="1318" y="0"/>
                  <a:pt x="1175" y="54"/>
                  <a:pt x="1063" y="145"/>
                </a:cubicBezTo>
                <a:cubicBezTo>
                  <a:pt x="951" y="54"/>
                  <a:pt x="808" y="0"/>
                  <a:pt x="653" y="0"/>
                </a:cubicBezTo>
                <a:cubicBezTo>
                  <a:pt x="292" y="0"/>
                  <a:pt x="0" y="291"/>
                  <a:pt x="0" y="651"/>
                </a:cubicBezTo>
                <a:cubicBezTo>
                  <a:pt x="0" y="1011"/>
                  <a:pt x="292" y="1303"/>
                  <a:pt x="653" y="1303"/>
                </a:cubicBezTo>
                <a:cubicBezTo>
                  <a:pt x="808" y="1303"/>
                  <a:pt x="951" y="1249"/>
                  <a:pt x="1063" y="1158"/>
                </a:cubicBezTo>
                <a:cubicBezTo>
                  <a:pt x="1175" y="1249"/>
                  <a:pt x="1318" y="1303"/>
                  <a:pt x="1474" y="1303"/>
                </a:cubicBezTo>
                <a:cubicBezTo>
                  <a:pt x="1630" y="1303"/>
                  <a:pt x="1773" y="1249"/>
                  <a:pt x="1885" y="1158"/>
                </a:cubicBezTo>
                <a:cubicBezTo>
                  <a:pt x="1997" y="1249"/>
                  <a:pt x="2140" y="1303"/>
                  <a:pt x="2296" y="1303"/>
                </a:cubicBezTo>
                <a:cubicBezTo>
                  <a:pt x="2452" y="1303"/>
                  <a:pt x="2594" y="1249"/>
                  <a:pt x="2707" y="1158"/>
                </a:cubicBezTo>
                <a:cubicBezTo>
                  <a:pt x="2819" y="1249"/>
                  <a:pt x="2962" y="1303"/>
                  <a:pt x="3117" y="1303"/>
                </a:cubicBezTo>
                <a:cubicBezTo>
                  <a:pt x="3478" y="1303"/>
                  <a:pt x="3769" y="1011"/>
                  <a:pt x="3769" y="651"/>
                </a:cubicBezTo>
                <a:cubicBezTo>
                  <a:pt x="3769" y="291"/>
                  <a:pt x="3478" y="0"/>
                  <a:pt x="3117" y="0"/>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lide (white)" showMasterSp="0">
  <p:cSld name="1_Title_slide (white)">
    <p:spTree>
      <p:nvGrpSpPr>
        <p:cNvPr id="65"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 name="Google Shape;67;p16"/>
          <p:cNvSpPr txBox="1"/>
          <p:nvPr>
            <p:ph idx="1" type="subTitle"/>
          </p:nvPr>
        </p:nvSpPr>
        <p:spPr>
          <a:xfrm>
            <a:off x="521494" y="3351359"/>
            <a:ext cx="8505900" cy="188700"/>
          </a:xfrm>
          <a:prstGeom prst="rect">
            <a:avLst/>
          </a:prstGeom>
          <a:noFill/>
          <a:ln>
            <a:noFill/>
          </a:ln>
        </p:spPr>
        <p:txBody>
          <a:bodyPr anchorCtr="0" anchor="t" bIns="0" lIns="0" spcFirstLastPara="1" rIns="0" wrap="square" tIns="0">
            <a:noAutofit/>
          </a:bodyPr>
          <a:lstStyle>
            <a:lvl1pPr lvl="0" rtl="0" algn="l">
              <a:lnSpc>
                <a:spcPct val="110000"/>
              </a:lnSpc>
              <a:spcBef>
                <a:spcPts val="500"/>
              </a:spcBef>
              <a:spcAft>
                <a:spcPts val="0"/>
              </a:spcAft>
              <a:buClr>
                <a:schemeClr val="dk1"/>
              </a:buClr>
              <a:buSzPts val="1100"/>
              <a:buNone/>
              <a:defRPr b="0" sz="1100">
                <a:solidFill>
                  <a:schemeClr val="dk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68" name="Google Shape;68;p16"/>
          <p:cNvSpPr txBox="1"/>
          <p:nvPr>
            <p:ph type="title"/>
          </p:nvPr>
        </p:nvSpPr>
        <p:spPr>
          <a:xfrm>
            <a:off x="521494" y="2464684"/>
            <a:ext cx="8505900" cy="550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dk1"/>
              </a:buClr>
              <a:buSzPts val="2100"/>
              <a:buFont typeface="Arial"/>
              <a:buNone/>
              <a:defRPr b="1" sz="21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6"/>
          <p:cNvSpPr/>
          <p:nvPr/>
        </p:nvSpPr>
        <p:spPr>
          <a:xfrm>
            <a:off x="464575" y="1760677"/>
            <a:ext cx="1470494" cy="510346"/>
          </a:xfrm>
          <a:custGeom>
            <a:rect b="b" l="l" r="r" t="t"/>
            <a:pathLst>
              <a:path extrusionOk="0" h="1303" w="3769">
                <a:moveTo>
                  <a:pt x="3117" y="1156"/>
                </a:moveTo>
                <a:lnTo>
                  <a:pt x="3117" y="1156"/>
                </a:lnTo>
                <a:cubicBezTo>
                  <a:pt x="3002" y="1156"/>
                  <a:pt x="2895" y="1117"/>
                  <a:pt x="2810" y="1052"/>
                </a:cubicBezTo>
                <a:cubicBezTo>
                  <a:pt x="2896" y="941"/>
                  <a:pt x="2948" y="802"/>
                  <a:pt x="2948" y="651"/>
                </a:cubicBezTo>
                <a:cubicBezTo>
                  <a:pt x="2948" y="500"/>
                  <a:pt x="2896" y="361"/>
                  <a:pt x="2810" y="251"/>
                </a:cubicBezTo>
                <a:cubicBezTo>
                  <a:pt x="2895" y="186"/>
                  <a:pt x="3002" y="147"/>
                  <a:pt x="3117" y="147"/>
                </a:cubicBezTo>
                <a:cubicBezTo>
                  <a:pt x="3396" y="147"/>
                  <a:pt x="3622" y="373"/>
                  <a:pt x="3622" y="651"/>
                </a:cubicBezTo>
                <a:cubicBezTo>
                  <a:pt x="3622" y="930"/>
                  <a:pt x="3396" y="1156"/>
                  <a:pt x="3117" y="1156"/>
                </a:cubicBezTo>
                <a:close/>
                <a:moveTo>
                  <a:pt x="1989" y="1052"/>
                </a:moveTo>
                <a:lnTo>
                  <a:pt x="1989" y="1052"/>
                </a:lnTo>
                <a:cubicBezTo>
                  <a:pt x="2075" y="941"/>
                  <a:pt x="2126" y="802"/>
                  <a:pt x="2126" y="651"/>
                </a:cubicBezTo>
                <a:cubicBezTo>
                  <a:pt x="2126" y="500"/>
                  <a:pt x="2075" y="361"/>
                  <a:pt x="1989" y="251"/>
                </a:cubicBezTo>
                <a:cubicBezTo>
                  <a:pt x="2074" y="186"/>
                  <a:pt x="2180" y="147"/>
                  <a:pt x="2296" y="147"/>
                </a:cubicBezTo>
                <a:cubicBezTo>
                  <a:pt x="2411" y="147"/>
                  <a:pt x="2518" y="186"/>
                  <a:pt x="2603" y="251"/>
                </a:cubicBezTo>
                <a:cubicBezTo>
                  <a:pt x="2517" y="362"/>
                  <a:pt x="2465" y="500"/>
                  <a:pt x="2465" y="651"/>
                </a:cubicBezTo>
                <a:cubicBezTo>
                  <a:pt x="2465" y="802"/>
                  <a:pt x="2517" y="941"/>
                  <a:pt x="2603" y="1052"/>
                </a:cubicBezTo>
                <a:cubicBezTo>
                  <a:pt x="2518" y="1117"/>
                  <a:pt x="2411" y="1156"/>
                  <a:pt x="2296" y="1156"/>
                </a:cubicBezTo>
                <a:cubicBezTo>
                  <a:pt x="2180" y="1156"/>
                  <a:pt x="2074" y="1117"/>
                  <a:pt x="1989" y="1052"/>
                </a:cubicBezTo>
                <a:close/>
                <a:moveTo>
                  <a:pt x="1167" y="1052"/>
                </a:moveTo>
                <a:lnTo>
                  <a:pt x="1167" y="1052"/>
                </a:lnTo>
                <a:cubicBezTo>
                  <a:pt x="1253" y="941"/>
                  <a:pt x="1305" y="802"/>
                  <a:pt x="1305" y="651"/>
                </a:cubicBezTo>
                <a:cubicBezTo>
                  <a:pt x="1305" y="500"/>
                  <a:pt x="1253" y="361"/>
                  <a:pt x="1167" y="251"/>
                </a:cubicBezTo>
                <a:cubicBezTo>
                  <a:pt x="1252" y="186"/>
                  <a:pt x="1359" y="147"/>
                  <a:pt x="1474" y="147"/>
                </a:cubicBezTo>
                <a:cubicBezTo>
                  <a:pt x="1590" y="147"/>
                  <a:pt x="1696" y="186"/>
                  <a:pt x="1781" y="251"/>
                </a:cubicBezTo>
                <a:cubicBezTo>
                  <a:pt x="1695" y="361"/>
                  <a:pt x="1644" y="500"/>
                  <a:pt x="1644" y="651"/>
                </a:cubicBezTo>
                <a:cubicBezTo>
                  <a:pt x="1644" y="802"/>
                  <a:pt x="1695" y="941"/>
                  <a:pt x="1781" y="1052"/>
                </a:cubicBezTo>
                <a:cubicBezTo>
                  <a:pt x="1696" y="1117"/>
                  <a:pt x="1590" y="1156"/>
                  <a:pt x="1474" y="1156"/>
                </a:cubicBezTo>
                <a:cubicBezTo>
                  <a:pt x="1359" y="1156"/>
                  <a:pt x="1252" y="1117"/>
                  <a:pt x="1167" y="1052"/>
                </a:cubicBezTo>
                <a:close/>
                <a:moveTo>
                  <a:pt x="148" y="651"/>
                </a:moveTo>
                <a:lnTo>
                  <a:pt x="148" y="651"/>
                </a:lnTo>
                <a:cubicBezTo>
                  <a:pt x="148" y="373"/>
                  <a:pt x="374" y="147"/>
                  <a:pt x="653" y="147"/>
                </a:cubicBezTo>
                <a:cubicBezTo>
                  <a:pt x="768" y="147"/>
                  <a:pt x="875" y="186"/>
                  <a:pt x="960" y="251"/>
                </a:cubicBezTo>
                <a:cubicBezTo>
                  <a:pt x="874" y="361"/>
                  <a:pt x="822" y="500"/>
                  <a:pt x="822" y="651"/>
                </a:cubicBezTo>
                <a:cubicBezTo>
                  <a:pt x="822" y="802"/>
                  <a:pt x="874" y="941"/>
                  <a:pt x="960" y="1052"/>
                </a:cubicBezTo>
                <a:cubicBezTo>
                  <a:pt x="875" y="1117"/>
                  <a:pt x="768" y="1156"/>
                  <a:pt x="653" y="1156"/>
                </a:cubicBezTo>
                <a:cubicBezTo>
                  <a:pt x="374" y="1156"/>
                  <a:pt x="148" y="930"/>
                  <a:pt x="148" y="651"/>
                </a:cubicBezTo>
                <a:close/>
                <a:moveTo>
                  <a:pt x="1063" y="944"/>
                </a:moveTo>
                <a:lnTo>
                  <a:pt x="1063" y="944"/>
                </a:lnTo>
                <a:cubicBezTo>
                  <a:pt x="1004" y="862"/>
                  <a:pt x="969" y="761"/>
                  <a:pt x="969" y="651"/>
                </a:cubicBezTo>
                <a:cubicBezTo>
                  <a:pt x="969" y="542"/>
                  <a:pt x="1004" y="441"/>
                  <a:pt x="1063" y="358"/>
                </a:cubicBezTo>
                <a:cubicBezTo>
                  <a:pt x="1122" y="441"/>
                  <a:pt x="1157" y="542"/>
                  <a:pt x="1157" y="651"/>
                </a:cubicBezTo>
                <a:cubicBezTo>
                  <a:pt x="1157" y="761"/>
                  <a:pt x="1122" y="862"/>
                  <a:pt x="1063" y="944"/>
                </a:cubicBezTo>
                <a:close/>
                <a:moveTo>
                  <a:pt x="1885" y="944"/>
                </a:moveTo>
                <a:lnTo>
                  <a:pt x="1885" y="944"/>
                </a:lnTo>
                <a:cubicBezTo>
                  <a:pt x="1826" y="862"/>
                  <a:pt x="1791" y="761"/>
                  <a:pt x="1791" y="651"/>
                </a:cubicBezTo>
                <a:cubicBezTo>
                  <a:pt x="1791" y="542"/>
                  <a:pt x="1826" y="441"/>
                  <a:pt x="1885" y="358"/>
                </a:cubicBezTo>
                <a:cubicBezTo>
                  <a:pt x="1944" y="441"/>
                  <a:pt x="1979" y="542"/>
                  <a:pt x="1979" y="651"/>
                </a:cubicBezTo>
                <a:cubicBezTo>
                  <a:pt x="1979" y="761"/>
                  <a:pt x="1944" y="862"/>
                  <a:pt x="1885" y="944"/>
                </a:cubicBezTo>
                <a:close/>
                <a:moveTo>
                  <a:pt x="2707" y="944"/>
                </a:moveTo>
                <a:lnTo>
                  <a:pt x="2707" y="944"/>
                </a:lnTo>
                <a:cubicBezTo>
                  <a:pt x="2648" y="862"/>
                  <a:pt x="2613" y="761"/>
                  <a:pt x="2613" y="651"/>
                </a:cubicBezTo>
                <a:cubicBezTo>
                  <a:pt x="2613" y="542"/>
                  <a:pt x="2648" y="441"/>
                  <a:pt x="2707" y="358"/>
                </a:cubicBezTo>
                <a:cubicBezTo>
                  <a:pt x="2766" y="441"/>
                  <a:pt x="2800" y="542"/>
                  <a:pt x="2800" y="651"/>
                </a:cubicBezTo>
                <a:cubicBezTo>
                  <a:pt x="2800" y="761"/>
                  <a:pt x="2766" y="862"/>
                  <a:pt x="2707" y="944"/>
                </a:cubicBezTo>
                <a:close/>
                <a:moveTo>
                  <a:pt x="3117" y="0"/>
                </a:moveTo>
                <a:lnTo>
                  <a:pt x="3117" y="0"/>
                </a:lnTo>
                <a:cubicBezTo>
                  <a:pt x="2962" y="0"/>
                  <a:pt x="2819" y="54"/>
                  <a:pt x="2707" y="145"/>
                </a:cubicBezTo>
                <a:cubicBezTo>
                  <a:pt x="2594" y="54"/>
                  <a:pt x="2452" y="0"/>
                  <a:pt x="2296" y="0"/>
                </a:cubicBezTo>
                <a:cubicBezTo>
                  <a:pt x="2140" y="0"/>
                  <a:pt x="1997" y="54"/>
                  <a:pt x="1885" y="145"/>
                </a:cubicBezTo>
                <a:cubicBezTo>
                  <a:pt x="1773" y="54"/>
                  <a:pt x="1630" y="0"/>
                  <a:pt x="1474" y="0"/>
                </a:cubicBezTo>
                <a:cubicBezTo>
                  <a:pt x="1318" y="0"/>
                  <a:pt x="1175" y="54"/>
                  <a:pt x="1063" y="145"/>
                </a:cubicBezTo>
                <a:cubicBezTo>
                  <a:pt x="951" y="54"/>
                  <a:pt x="808" y="0"/>
                  <a:pt x="653" y="0"/>
                </a:cubicBezTo>
                <a:cubicBezTo>
                  <a:pt x="292" y="0"/>
                  <a:pt x="0" y="291"/>
                  <a:pt x="0" y="651"/>
                </a:cubicBezTo>
                <a:cubicBezTo>
                  <a:pt x="0" y="1011"/>
                  <a:pt x="292" y="1303"/>
                  <a:pt x="653" y="1303"/>
                </a:cubicBezTo>
                <a:cubicBezTo>
                  <a:pt x="808" y="1303"/>
                  <a:pt x="951" y="1249"/>
                  <a:pt x="1063" y="1158"/>
                </a:cubicBezTo>
                <a:cubicBezTo>
                  <a:pt x="1175" y="1249"/>
                  <a:pt x="1318" y="1303"/>
                  <a:pt x="1474" y="1303"/>
                </a:cubicBezTo>
                <a:cubicBezTo>
                  <a:pt x="1630" y="1303"/>
                  <a:pt x="1773" y="1249"/>
                  <a:pt x="1885" y="1158"/>
                </a:cubicBezTo>
                <a:cubicBezTo>
                  <a:pt x="1997" y="1249"/>
                  <a:pt x="2140" y="1303"/>
                  <a:pt x="2296" y="1303"/>
                </a:cubicBezTo>
                <a:cubicBezTo>
                  <a:pt x="2452" y="1303"/>
                  <a:pt x="2594" y="1249"/>
                  <a:pt x="2707" y="1158"/>
                </a:cubicBezTo>
                <a:cubicBezTo>
                  <a:pt x="2819" y="1249"/>
                  <a:pt x="2962" y="1303"/>
                  <a:pt x="3117" y="1303"/>
                </a:cubicBezTo>
                <a:cubicBezTo>
                  <a:pt x="3478" y="1303"/>
                  <a:pt x="3769" y="1011"/>
                  <a:pt x="3769" y="651"/>
                </a:cubicBezTo>
                <a:cubicBezTo>
                  <a:pt x="3769" y="291"/>
                  <a:pt x="3478" y="0"/>
                  <a:pt x="3117" y="0"/>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_slide (red)" showMasterSp="0">
  <p:cSld name="2_Title_slide (red)">
    <p:spTree>
      <p:nvGrpSpPr>
        <p:cNvPr id="70" name="Shape 70"/>
        <p:cNvGrpSpPr/>
        <p:nvPr/>
      </p:nvGrpSpPr>
      <p:grpSpPr>
        <a:xfrm>
          <a:off x="0" y="0"/>
          <a:ext cx="0" cy="0"/>
          <a:chOff x="0" y="0"/>
          <a:chExt cx="0" cy="0"/>
        </a:xfrm>
      </p:grpSpPr>
      <p:sp>
        <p:nvSpPr>
          <p:cNvPr id="71" name="Google Shape;71;p17"/>
          <p:cNvSpPr/>
          <p:nvPr/>
        </p:nvSpPr>
        <p:spPr>
          <a:xfrm>
            <a:off x="0" y="0"/>
            <a:ext cx="9144000" cy="51435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2" name="Google Shape;72;p17"/>
          <p:cNvSpPr txBox="1"/>
          <p:nvPr>
            <p:ph idx="1" type="subTitle"/>
          </p:nvPr>
        </p:nvSpPr>
        <p:spPr>
          <a:xfrm>
            <a:off x="521494" y="3351359"/>
            <a:ext cx="8505900" cy="188700"/>
          </a:xfrm>
          <a:prstGeom prst="rect">
            <a:avLst/>
          </a:prstGeom>
          <a:noFill/>
          <a:ln>
            <a:noFill/>
          </a:ln>
        </p:spPr>
        <p:txBody>
          <a:bodyPr anchorCtr="0" anchor="t" bIns="0" lIns="0" spcFirstLastPara="1" rIns="0" wrap="square" tIns="0">
            <a:noAutofit/>
          </a:bodyPr>
          <a:lstStyle>
            <a:lvl1pPr lvl="0" rtl="0" algn="l">
              <a:lnSpc>
                <a:spcPct val="110000"/>
              </a:lnSpc>
              <a:spcBef>
                <a:spcPts val="500"/>
              </a:spcBef>
              <a:spcAft>
                <a:spcPts val="0"/>
              </a:spcAft>
              <a:buClr>
                <a:schemeClr val="lt1"/>
              </a:buClr>
              <a:buSzPts val="1100"/>
              <a:buNone/>
              <a:defRPr b="0" sz="1100">
                <a:solidFill>
                  <a:schemeClr val="lt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73" name="Google Shape;73;p17"/>
          <p:cNvSpPr txBox="1"/>
          <p:nvPr>
            <p:ph type="title"/>
          </p:nvPr>
        </p:nvSpPr>
        <p:spPr>
          <a:xfrm>
            <a:off x="521494" y="2464684"/>
            <a:ext cx="8505900" cy="550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100"/>
              <a:buFont typeface="Arial"/>
              <a:buNone/>
              <a:defRPr b="1" sz="21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7"/>
          <p:cNvSpPr/>
          <p:nvPr/>
        </p:nvSpPr>
        <p:spPr>
          <a:xfrm>
            <a:off x="464575" y="1760677"/>
            <a:ext cx="1470494" cy="510346"/>
          </a:xfrm>
          <a:custGeom>
            <a:rect b="b" l="l" r="r" t="t"/>
            <a:pathLst>
              <a:path extrusionOk="0" h="1303" w="3769">
                <a:moveTo>
                  <a:pt x="3117" y="1156"/>
                </a:moveTo>
                <a:lnTo>
                  <a:pt x="3117" y="1156"/>
                </a:lnTo>
                <a:cubicBezTo>
                  <a:pt x="3002" y="1156"/>
                  <a:pt x="2895" y="1117"/>
                  <a:pt x="2810" y="1052"/>
                </a:cubicBezTo>
                <a:cubicBezTo>
                  <a:pt x="2896" y="941"/>
                  <a:pt x="2948" y="802"/>
                  <a:pt x="2948" y="651"/>
                </a:cubicBezTo>
                <a:cubicBezTo>
                  <a:pt x="2948" y="500"/>
                  <a:pt x="2896" y="361"/>
                  <a:pt x="2810" y="251"/>
                </a:cubicBezTo>
                <a:cubicBezTo>
                  <a:pt x="2895" y="186"/>
                  <a:pt x="3002" y="147"/>
                  <a:pt x="3117" y="147"/>
                </a:cubicBezTo>
                <a:cubicBezTo>
                  <a:pt x="3396" y="147"/>
                  <a:pt x="3622" y="373"/>
                  <a:pt x="3622" y="651"/>
                </a:cubicBezTo>
                <a:cubicBezTo>
                  <a:pt x="3622" y="930"/>
                  <a:pt x="3396" y="1156"/>
                  <a:pt x="3117" y="1156"/>
                </a:cubicBezTo>
                <a:close/>
                <a:moveTo>
                  <a:pt x="1989" y="1052"/>
                </a:moveTo>
                <a:lnTo>
                  <a:pt x="1989" y="1052"/>
                </a:lnTo>
                <a:cubicBezTo>
                  <a:pt x="2075" y="941"/>
                  <a:pt x="2126" y="802"/>
                  <a:pt x="2126" y="651"/>
                </a:cubicBezTo>
                <a:cubicBezTo>
                  <a:pt x="2126" y="500"/>
                  <a:pt x="2075" y="361"/>
                  <a:pt x="1989" y="251"/>
                </a:cubicBezTo>
                <a:cubicBezTo>
                  <a:pt x="2074" y="186"/>
                  <a:pt x="2180" y="147"/>
                  <a:pt x="2296" y="147"/>
                </a:cubicBezTo>
                <a:cubicBezTo>
                  <a:pt x="2411" y="147"/>
                  <a:pt x="2518" y="186"/>
                  <a:pt x="2603" y="251"/>
                </a:cubicBezTo>
                <a:cubicBezTo>
                  <a:pt x="2517" y="362"/>
                  <a:pt x="2465" y="500"/>
                  <a:pt x="2465" y="651"/>
                </a:cubicBezTo>
                <a:cubicBezTo>
                  <a:pt x="2465" y="802"/>
                  <a:pt x="2517" y="941"/>
                  <a:pt x="2603" y="1052"/>
                </a:cubicBezTo>
                <a:cubicBezTo>
                  <a:pt x="2518" y="1117"/>
                  <a:pt x="2411" y="1156"/>
                  <a:pt x="2296" y="1156"/>
                </a:cubicBezTo>
                <a:cubicBezTo>
                  <a:pt x="2180" y="1156"/>
                  <a:pt x="2074" y="1117"/>
                  <a:pt x="1989" y="1052"/>
                </a:cubicBezTo>
                <a:close/>
                <a:moveTo>
                  <a:pt x="1167" y="1052"/>
                </a:moveTo>
                <a:lnTo>
                  <a:pt x="1167" y="1052"/>
                </a:lnTo>
                <a:cubicBezTo>
                  <a:pt x="1253" y="941"/>
                  <a:pt x="1305" y="802"/>
                  <a:pt x="1305" y="651"/>
                </a:cubicBezTo>
                <a:cubicBezTo>
                  <a:pt x="1305" y="500"/>
                  <a:pt x="1253" y="361"/>
                  <a:pt x="1167" y="251"/>
                </a:cubicBezTo>
                <a:cubicBezTo>
                  <a:pt x="1252" y="186"/>
                  <a:pt x="1359" y="147"/>
                  <a:pt x="1474" y="147"/>
                </a:cubicBezTo>
                <a:cubicBezTo>
                  <a:pt x="1590" y="147"/>
                  <a:pt x="1696" y="186"/>
                  <a:pt x="1781" y="251"/>
                </a:cubicBezTo>
                <a:cubicBezTo>
                  <a:pt x="1695" y="361"/>
                  <a:pt x="1644" y="500"/>
                  <a:pt x="1644" y="651"/>
                </a:cubicBezTo>
                <a:cubicBezTo>
                  <a:pt x="1644" y="802"/>
                  <a:pt x="1695" y="941"/>
                  <a:pt x="1781" y="1052"/>
                </a:cubicBezTo>
                <a:cubicBezTo>
                  <a:pt x="1696" y="1117"/>
                  <a:pt x="1590" y="1156"/>
                  <a:pt x="1474" y="1156"/>
                </a:cubicBezTo>
                <a:cubicBezTo>
                  <a:pt x="1359" y="1156"/>
                  <a:pt x="1252" y="1117"/>
                  <a:pt x="1167" y="1052"/>
                </a:cubicBezTo>
                <a:close/>
                <a:moveTo>
                  <a:pt x="148" y="651"/>
                </a:moveTo>
                <a:lnTo>
                  <a:pt x="148" y="651"/>
                </a:lnTo>
                <a:cubicBezTo>
                  <a:pt x="148" y="373"/>
                  <a:pt x="374" y="147"/>
                  <a:pt x="653" y="147"/>
                </a:cubicBezTo>
                <a:cubicBezTo>
                  <a:pt x="768" y="147"/>
                  <a:pt x="875" y="186"/>
                  <a:pt x="960" y="251"/>
                </a:cubicBezTo>
                <a:cubicBezTo>
                  <a:pt x="874" y="361"/>
                  <a:pt x="822" y="500"/>
                  <a:pt x="822" y="651"/>
                </a:cubicBezTo>
                <a:cubicBezTo>
                  <a:pt x="822" y="802"/>
                  <a:pt x="874" y="941"/>
                  <a:pt x="960" y="1052"/>
                </a:cubicBezTo>
                <a:cubicBezTo>
                  <a:pt x="875" y="1117"/>
                  <a:pt x="768" y="1156"/>
                  <a:pt x="653" y="1156"/>
                </a:cubicBezTo>
                <a:cubicBezTo>
                  <a:pt x="374" y="1156"/>
                  <a:pt x="148" y="930"/>
                  <a:pt x="148" y="651"/>
                </a:cubicBezTo>
                <a:close/>
                <a:moveTo>
                  <a:pt x="1063" y="944"/>
                </a:moveTo>
                <a:lnTo>
                  <a:pt x="1063" y="944"/>
                </a:lnTo>
                <a:cubicBezTo>
                  <a:pt x="1004" y="862"/>
                  <a:pt x="969" y="761"/>
                  <a:pt x="969" y="651"/>
                </a:cubicBezTo>
                <a:cubicBezTo>
                  <a:pt x="969" y="542"/>
                  <a:pt x="1004" y="441"/>
                  <a:pt x="1063" y="358"/>
                </a:cubicBezTo>
                <a:cubicBezTo>
                  <a:pt x="1122" y="441"/>
                  <a:pt x="1157" y="542"/>
                  <a:pt x="1157" y="651"/>
                </a:cubicBezTo>
                <a:cubicBezTo>
                  <a:pt x="1157" y="761"/>
                  <a:pt x="1122" y="862"/>
                  <a:pt x="1063" y="944"/>
                </a:cubicBezTo>
                <a:close/>
                <a:moveTo>
                  <a:pt x="1885" y="944"/>
                </a:moveTo>
                <a:lnTo>
                  <a:pt x="1885" y="944"/>
                </a:lnTo>
                <a:cubicBezTo>
                  <a:pt x="1826" y="862"/>
                  <a:pt x="1791" y="761"/>
                  <a:pt x="1791" y="651"/>
                </a:cubicBezTo>
                <a:cubicBezTo>
                  <a:pt x="1791" y="542"/>
                  <a:pt x="1826" y="441"/>
                  <a:pt x="1885" y="358"/>
                </a:cubicBezTo>
                <a:cubicBezTo>
                  <a:pt x="1944" y="441"/>
                  <a:pt x="1979" y="542"/>
                  <a:pt x="1979" y="651"/>
                </a:cubicBezTo>
                <a:cubicBezTo>
                  <a:pt x="1979" y="761"/>
                  <a:pt x="1944" y="862"/>
                  <a:pt x="1885" y="944"/>
                </a:cubicBezTo>
                <a:close/>
                <a:moveTo>
                  <a:pt x="2707" y="944"/>
                </a:moveTo>
                <a:lnTo>
                  <a:pt x="2707" y="944"/>
                </a:lnTo>
                <a:cubicBezTo>
                  <a:pt x="2648" y="862"/>
                  <a:pt x="2613" y="761"/>
                  <a:pt x="2613" y="651"/>
                </a:cubicBezTo>
                <a:cubicBezTo>
                  <a:pt x="2613" y="542"/>
                  <a:pt x="2648" y="441"/>
                  <a:pt x="2707" y="358"/>
                </a:cubicBezTo>
                <a:cubicBezTo>
                  <a:pt x="2766" y="441"/>
                  <a:pt x="2800" y="542"/>
                  <a:pt x="2800" y="651"/>
                </a:cubicBezTo>
                <a:cubicBezTo>
                  <a:pt x="2800" y="761"/>
                  <a:pt x="2766" y="862"/>
                  <a:pt x="2707" y="944"/>
                </a:cubicBezTo>
                <a:close/>
                <a:moveTo>
                  <a:pt x="3117" y="0"/>
                </a:moveTo>
                <a:lnTo>
                  <a:pt x="3117" y="0"/>
                </a:lnTo>
                <a:cubicBezTo>
                  <a:pt x="2962" y="0"/>
                  <a:pt x="2819" y="54"/>
                  <a:pt x="2707" y="145"/>
                </a:cubicBezTo>
                <a:cubicBezTo>
                  <a:pt x="2594" y="54"/>
                  <a:pt x="2452" y="0"/>
                  <a:pt x="2296" y="0"/>
                </a:cubicBezTo>
                <a:cubicBezTo>
                  <a:pt x="2140" y="0"/>
                  <a:pt x="1997" y="54"/>
                  <a:pt x="1885" y="145"/>
                </a:cubicBezTo>
                <a:cubicBezTo>
                  <a:pt x="1773" y="54"/>
                  <a:pt x="1630" y="0"/>
                  <a:pt x="1474" y="0"/>
                </a:cubicBezTo>
                <a:cubicBezTo>
                  <a:pt x="1318" y="0"/>
                  <a:pt x="1175" y="54"/>
                  <a:pt x="1063" y="145"/>
                </a:cubicBezTo>
                <a:cubicBezTo>
                  <a:pt x="951" y="54"/>
                  <a:pt x="808" y="0"/>
                  <a:pt x="653" y="0"/>
                </a:cubicBezTo>
                <a:cubicBezTo>
                  <a:pt x="292" y="0"/>
                  <a:pt x="0" y="291"/>
                  <a:pt x="0" y="651"/>
                </a:cubicBezTo>
                <a:cubicBezTo>
                  <a:pt x="0" y="1011"/>
                  <a:pt x="292" y="1303"/>
                  <a:pt x="653" y="1303"/>
                </a:cubicBezTo>
                <a:cubicBezTo>
                  <a:pt x="808" y="1303"/>
                  <a:pt x="951" y="1249"/>
                  <a:pt x="1063" y="1158"/>
                </a:cubicBezTo>
                <a:cubicBezTo>
                  <a:pt x="1175" y="1249"/>
                  <a:pt x="1318" y="1303"/>
                  <a:pt x="1474" y="1303"/>
                </a:cubicBezTo>
                <a:cubicBezTo>
                  <a:pt x="1630" y="1303"/>
                  <a:pt x="1773" y="1249"/>
                  <a:pt x="1885" y="1158"/>
                </a:cubicBezTo>
                <a:cubicBezTo>
                  <a:pt x="1997" y="1249"/>
                  <a:pt x="2140" y="1303"/>
                  <a:pt x="2296" y="1303"/>
                </a:cubicBezTo>
                <a:cubicBezTo>
                  <a:pt x="2452" y="1303"/>
                  <a:pt x="2594" y="1249"/>
                  <a:pt x="2707" y="1158"/>
                </a:cubicBezTo>
                <a:cubicBezTo>
                  <a:pt x="2819" y="1249"/>
                  <a:pt x="2962" y="1303"/>
                  <a:pt x="3117" y="1303"/>
                </a:cubicBezTo>
                <a:cubicBezTo>
                  <a:pt x="3478" y="1303"/>
                  <a:pt x="3769" y="1011"/>
                  <a:pt x="3769" y="651"/>
                </a:cubicBezTo>
                <a:cubicBezTo>
                  <a:pt x="3769" y="291"/>
                  <a:pt x="3478" y="0"/>
                  <a:pt x="3117" y="0"/>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_slide (black)" showMasterSp="0">
  <p:cSld name="3_Title_slide (black)">
    <p:spTree>
      <p:nvGrpSpPr>
        <p:cNvPr id="75" name="Shape 75"/>
        <p:cNvGrpSpPr/>
        <p:nvPr/>
      </p:nvGrpSpPr>
      <p:grpSpPr>
        <a:xfrm>
          <a:off x="0" y="0"/>
          <a:ext cx="0" cy="0"/>
          <a:chOff x="0" y="0"/>
          <a:chExt cx="0" cy="0"/>
        </a:xfrm>
      </p:grpSpPr>
      <p:sp>
        <p:nvSpPr>
          <p:cNvPr id="76" name="Google Shape;76;p18"/>
          <p:cNvSpPr/>
          <p:nvPr/>
        </p:nvSpPr>
        <p:spPr>
          <a:xfrm>
            <a:off x="0" y="0"/>
            <a:ext cx="9144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7" name="Google Shape;77;p18"/>
          <p:cNvSpPr txBox="1"/>
          <p:nvPr>
            <p:ph idx="1" type="subTitle"/>
          </p:nvPr>
        </p:nvSpPr>
        <p:spPr>
          <a:xfrm>
            <a:off x="521494" y="3351359"/>
            <a:ext cx="8505900" cy="188700"/>
          </a:xfrm>
          <a:prstGeom prst="rect">
            <a:avLst/>
          </a:prstGeom>
          <a:noFill/>
          <a:ln>
            <a:noFill/>
          </a:ln>
        </p:spPr>
        <p:txBody>
          <a:bodyPr anchorCtr="0" anchor="t" bIns="0" lIns="0" spcFirstLastPara="1" rIns="0" wrap="square" tIns="0">
            <a:noAutofit/>
          </a:bodyPr>
          <a:lstStyle>
            <a:lvl1pPr lvl="0" rtl="0" algn="l">
              <a:lnSpc>
                <a:spcPct val="110000"/>
              </a:lnSpc>
              <a:spcBef>
                <a:spcPts val="500"/>
              </a:spcBef>
              <a:spcAft>
                <a:spcPts val="0"/>
              </a:spcAft>
              <a:buClr>
                <a:schemeClr val="lt1"/>
              </a:buClr>
              <a:buSzPts val="1100"/>
              <a:buNone/>
              <a:defRPr b="0" sz="1100">
                <a:solidFill>
                  <a:schemeClr val="lt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78" name="Google Shape;78;p18"/>
          <p:cNvSpPr txBox="1"/>
          <p:nvPr>
            <p:ph type="title"/>
          </p:nvPr>
        </p:nvSpPr>
        <p:spPr>
          <a:xfrm>
            <a:off x="521494" y="2464684"/>
            <a:ext cx="8505900" cy="550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lt1"/>
              </a:buClr>
              <a:buSzPts val="2100"/>
              <a:buFont typeface="Arial"/>
              <a:buNone/>
              <a:defRPr b="1" sz="21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9" name="Google Shape;79;p18"/>
          <p:cNvSpPr/>
          <p:nvPr/>
        </p:nvSpPr>
        <p:spPr>
          <a:xfrm>
            <a:off x="464575" y="1760677"/>
            <a:ext cx="1470494" cy="510346"/>
          </a:xfrm>
          <a:custGeom>
            <a:rect b="b" l="l" r="r" t="t"/>
            <a:pathLst>
              <a:path extrusionOk="0" h="1303" w="3769">
                <a:moveTo>
                  <a:pt x="3117" y="1156"/>
                </a:moveTo>
                <a:lnTo>
                  <a:pt x="3117" y="1156"/>
                </a:lnTo>
                <a:cubicBezTo>
                  <a:pt x="3002" y="1156"/>
                  <a:pt x="2895" y="1117"/>
                  <a:pt x="2810" y="1052"/>
                </a:cubicBezTo>
                <a:cubicBezTo>
                  <a:pt x="2896" y="941"/>
                  <a:pt x="2948" y="802"/>
                  <a:pt x="2948" y="651"/>
                </a:cubicBezTo>
                <a:cubicBezTo>
                  <a:pt x="2948" y="500"/>
                  <a:pt x="2896" y="361"/>
                  <a:pt x="2810" y="251"/>
                </a:cubicBezTo>
                <a:cubicBezTo>
                  <a:pt x="2895" y="186"/>
                  <a:pt x="3002" y="147"/>
                  <a:pt x="3117" y="147"/>
                </a:cubicBezTo>
                <a:cubicBezTo>
                  <a:pt x="3396" y="147"/>
                  <a:pt x="3622" y="373"/>
                  <a:pt x="3622" y="651"/>
                </a:cubicBezTo>
                <a:cubicBezTo>
                  <a:pt x="3622" y="930"/>
                  <a:pt x="3396" y="1156"/>
                  <a:pt x="3117" y="1156"/>
                </a:cubicBezTo>
                <a:close/>
                <a:moveTo>
                  <a:pt x="1989" y="1052"/>
                </a:moveTo>
                <a:lnTo>
                  <a:pt x="1989" y="1052"/>
                </a:lnTo>
                <a:cubicBezTo>
                  <a:pt x="2075" y="941"/>
                  <a:pt x="2126" y="802"/>
                  <a:pt x="2126" y="651"/>
                </a:cubicBezTo>
                <a:cubicBezTo>
                  <a:pt x="2126" y="500"/>
                  <a:pt x="2075" y="361"/>
                  <a:pt x="1989" y="251"/>
                </a:cubicBezTo>
                <a:cubicBezTo>
                  <a:pt x="2074" y="186"/>
                  <a:pt x="2180" y="147"/>
                  <a:pt x="2296" y="147"/>
                </a:cubicBezTo>
                <a:cubicBezTo>
                  <a:pt x="2411" y="147"/>
                  <a:pt x="2518" y="186"/>
                  <a:pt x="2603" y="251"/>
                </a:cubicBezTo>
                <a:cubicBezTo>
                  <a:pt x="2517" y="362"/>
                  <a:pt x="2465" y="500"/>
                  <a:pt x="2465" y="651"/>
                </a:cubicBezTo>
                <a:cubicBezTo>
                  <a:pt x="2465" y="802"/>
                  <a:pt x="2517" y="941"/>
                  <a:pt x="2603" y="1052"/>
                </a:cubicBezTo>
                <a:cubicBezTo>
                  <a:pt x="2518" y="1117"/>
                  <a:pt x="2411" y="1156"/>
                  <a:pt x="2296" y="1156"/>
                </a:cubicBezTo>
                <a:cubicBezTo>
                  <a:pt x="2180" y="1156"/>
                  <a:pt x="2074" y="1117"/>
                  <a:pt x="1989" y="1052"/>
                </a:cubicBezTo>
                <a:close/>
                <a:moveTo>
                  <a:pt x="1167" y="1052"/>
                </a:moveTo>
                <a:lnTo>
                  <a:pt x="1167" y="1052"/>
                </a:lnTo>
                <a:cubicBezTo>
                  <a:pt x="1253" y="941"/>
                  <a:pt x="1305" y="802"/>
                  <a:pt x="1305" y="651"/>
                </a:cubicBezTo>
                <a:cubicBezTo>
                  <a:pt x="1305" y="500"/>
                  <a:pt x="1253" y="361"/>
                  <a:pt x="1167" y="251"/>
                </a:cubicBezTo>
                <a:cubicBezTo>
                  <a:pt x="1252" y="186"/>
                  <a:pt x="1359" y="147"/>
                  <a:pt x="1474" y="147"/>
                </a:cubicBezTo>
                <a:cubicBezTo>
                  <a:pt x="1590" y="147"/>
                  <a:pt x="1696" y="186"/>
                  <a:pt x="1781" y="251"/>
                </a:cubicBezTo>
                <a:cubicBezTo>
                  <a:pt x="1695" y="361"/>
                  <a:pt x="1644" y="500"/>
                  <a:pt x="1644" y="651"/>
                </a:cubicBezTo>
                <a:cubicBezTo>
                  <a:pt x="1644" y="802"/>
                  <a:pt x="1695" y="941"/>
                  <a:pt x="1781" y="1052"/>
                </a:cubicBezTo>
                <a:cubicBezTo>
                  <a:pt x="1696" y="1117"/>
                  <a:pt x="1590" y="1156"/>
                  <a:pt x="1474" y="1156"/>
                </a:cubicBezTo>
                <a:cubicBezTo>
                  <a:pt x="1359" y="1156"/>
                  <a:pt x="1252" y="1117"/>
                  <a:pt x="1167" y="1052"/>
                </a:cubicBezTo>
                <a:close/>
                <a:moveTo>
                  <a:pt x="148" y="651"/>
                </a:moveTo>
                <a:lnTo>
                  <a:pt x="148" y="651"/>
                </a:lnTo>
                <a:cubicBezTo>
                  <a:pt x="148" y="373"/>
                  <a:pt x="374" y="147"/>
                  <a:pt x="653" y="147"/>
                </a:cubicBezTo>
                <a:cubicBezTo>
                  <a:pt x="768" y="147"/>
                  <a:pt x="875" y="186"/>
                  <a:pt x="960" y="251"/>
                </a:cubicBezTo>
                <a:cubicBezTo>
                  <a:pt x="874" y="361"/>
                  <a:pt x="822" y="500"/>
                  <a:pt x="822" y="651"/>
                </a:cubicBezTo>
                <a:cubicBezTo>
                  <a:pt x="822" y="802"/>
                  <a:pt x="874" y="941"/>
                  <a:pt x="960" y="1052"/>
                </a:cubicBezTo>
                <a:cubicBezTo>
                  <a:pt x="875" y="1117"/>
                  <a:pt x="768" y="1156"/>
                  <a:pt x="653" y="1156"/>
                </a:cubicBezTo>
                <a:cubicBezTo>
                  <a:pt x="374" y="1156"/>
                  <a:pt x="148" y="930"/>
                  <a:pt x="148" y="651"/>
                </a:cubicBezTo>
                <a:close/>
                <a:moveTo>
                  <a:pt x="1063" y="944"/>
                </a:moveTo>
                <a:lnTo>
                  <a:pt x="1063" y="944"/>
                </a:lnTo>
                <a:cubicBezTo>
                  <a:pt x="1004" y="862"/>
                  <a:pt x="969" y="761"/>
                  <a:pt x="969" y="651"/>
                </a:cubicBezTo>
                <a:cubicBezTo>
                  <a:pt x="969" y="542"/>
                  <a:pt x="1004" y="441"/>
                  <a:pt x="1063" y="358"/>
                </a:cubicBezTo>
                <a:cubicBezTo>
                  <a:pt x="1122" y="441"/>
                  <a:pt x="1157" y="542"/>
                  <a:pt x="1157" y="651"/>
                </a:cubicBezTo>
                <a:cubicBezTo>
                  <a:pt x="1157" y="761"/>
                  <a:pt x="1122" y="862"/>
                  <a:pt x="1063" y="944"/>
                </a:cubicBezTo>
                <a:close/>
                <a:moveTo>
                  <a:pt x="1885" y="944"/>
                </a:moveTo>
                <a:lnTo>
                  <a:pt x="1885" y="944"/>
                </a:lnTo>
                <a:cubicBezTo>
                  <a:pt x="1826" y="862"/>
                  <a:pt x="1791" y="761"/>
                  <a:pt x="1791" y="651"/>
                </a:cubicBezTo>
                <a:cubicBezTo>
                  <a:pt x="1791" y="542"/>
                  <a:pt x="1826" y="441"/>
                  <a:pt x="1885" y="358"/>
                </a:cubicBezTo>
                <a:cubicBezTo>
                  <a:pt x="1944" y="441"/>
                  <a:pt x="1979" y="542"/>
                  <a:pt x="1979" y="651"/>
                </a:cubicBezTo>
                <a:cubicBezTo>
                  <a:pt x="1979" y="761"/>
                  <a:pt x="1944" y="862"/>
                  <a:pt x="1885" y="944"/>
                </a:cubicBezTo>
                <a:close/>
                <a:moveTo>
                  <a:pt x="2707" y="944"/>
                </a:moveTo>
                <a:lnTo>
                  <a:pt x="2707" y="944"/>
                </a:lnTo>
                <a:cubicBezTo>
                  <a:pt x="2648" y="862"/>
                  <a:pt x="2613" y="761"/>
                  <a:pt x="2613" y="651"/>
                </a:cubicBezTo>
                <a:cubicBezTo>
                  <a:pt x="2613" y="542"/>
                  <a:pt x="2648" y="441"/>
                  <a:pt x="2707" y="358"/>
                </a:cubicBezTo>
                <a:cubicBezTo>
                  <a:pt x="2766" y="441"/>
                  <a:pt x="2800" y="542"/>
                  <a:pt x="2800" y="651"/>
                </a:cubicBezTo>
                <a:cubicBezTo>
                  <a:pt x="2800" y="761"/>
                  <a:pt x="2766" y="862"/>
                  <a:pt x="2707" y="944"/>
                </a:cubicBezTo>
                <a:close/>
                <a:moveTo>
                  <a:pt x="3117" y="0"/>
                </a:moveTo>
                <a:lnTo>
                  <a:pt x="3117" y="0"/>
                </a:lnTo>
                <a:cubicBezTo>
                  <a:pt x="2962" y="0"/>
                  <a:pt x="2819" y="54"/>
                  <a:pt x="2707" y="145"/>
                </a:cubicBezTo>
                <a:cubicBezTo>
                  <a:pt x="2594" y="54"/>
                  <a:pt x="2452" y="0"/>
                  <a:pt x="2296" y="0"/>
                </a:cubicBezTo>
                <a:cubicBezTo>
                  <a:pt x="2140" y="0"/>
                  <a:pt x="1997" y="54"/>
                  <a:pt x="1885" y="145"/>
                </a:cubicBezTo>
                <a:cubicBezTo>
                  <a:pt x="1773" y="54"/>
                  <a:pt x="1630" y="0"/>
                  <a:pt x="1474" y="0"/>
                </a:cubicBezTo>
                <a:cubicBezTo>
                  <a:pt x="1318" y="0"/>
                  <a:pt x="1175" y="54"/>
                  <a:pt x="1063" y="145"/>
                </a:cubicBezTo>
                <a:cubicBezTo>
                  <a:pt x="951" y="54"/>
                  <a:pt x="808" y="0"/>
                  <a:pt x="653" y="0"/>
                </a:cubicBezTo>
                <a:cubicBezTo>
                  <a:pt x="292" y="0"/>
                  <a:pt x="0" y="291"/>
                  <a:pt x="0" y="651"/>
                </a:cubicBezTo>
                <a:cubicBezTo>
                  <a:pt x="0" y="1011"/>
                  <a:pt x="292" y="1303"/>
                  <a:pt x="653" y="1303"/>
                </a:cubicBezTo>
                <a:cubicBezTo>
                  <a:pt x="808" y="1303"/>
                  <a:pt x="951" y="1249"/>
                  <a:pt x="1063" y="1158"/>
                </a:cubicBezTo>
                <a:cubicBezTo>
                  <a:pt x="1175" y="1249"/>
                  <a:pt x="1318" y="1303"/>
                  <a:pt x="1474" y="1303"/>
                </a:cubicBezTo>
                <a:cubicBezTo>
                  <a:pt x="1630" y="1303"/>
                  <a:pt x="1773" y="1249"/>
                  <a:pt x="1885" y="1158"/>
                </a:cubicBezTo>
                <a:cubicBezTo>
                  <a:pt x="1997" y="1249"/>
                  <a:pt x="2140" y="1303"/>
                  <a:pt x="2296" y="1303"/>
                </a:cubicBezTo>
                <a:cubicBezTo>
                  <a:pt x="2452" y="1303"/>
                  <a:pt x="2594" y="1249"/>
                  <a:pt x="2707" y="1158"/>
                </a:cubicBezTo>
                <a:cubicBezTo>
                  <a:pt x="2819" y="1249"/>
                  <a:pt x="2962" y="1303"/>
                  <a:pt x="3117" y="1303"/>
                </a:cubicBezTo>
                <a:cubicBezTo>
                  <a:pt x="3478" y="1303"/>
                  <a:pt x="3769" y="1011"/>
                  <a:pt x="3769" y="651"/>
                </a:cubicBezTo>
                <a:cubicBezTo>
                  <a:pt x="3769" y="291"/>
                  <a:pt x="3478" y="0"/>
                  <a:pt x="3117" y="0"/>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red)">
  <p:cSld name="Title_slide (red)">
    <p:spTree>
      <p:nvGrpSpPr>
        <p:cNvPr id="80" name="Shape 80"/>
        <p:cNvGrpSpPr/>
        <p:nvPr/>
      </p:nvGrpSpPr>
      <p:grpSpPr>
        <a:xfrm>
          <a:off x="0" y="0"/>
          <a:ext cx="0" cy="0"/>
          <a:chOff x="0" y="0"/>
          <a:chExt cx="0" cy="0"/>
        </a:xfrm>
      </p:grpSpPr>
      <p:sp>
        <p:nvSpPr>
          <p:cNvPr id="81" name="Google Shape;81;p19"/>
          <p:cNvSpPr/>
          <p:nvPr>
            <p:ph idx="2" type="pic"/>
          </p:nvPr>
        </p:nvSpPr>
        <p:spPr>
          <a:xfrm>
            <a:off x="4572000" y="0"/>
            <a:ext cx="4572000" cy="51435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82" name="Google Shape;82;p19"/>
          <p:cNvSpPr/>
          <p:nvPr/>
        </p:nvSpPr>
        <p:spPr>
          <a:xfrm>
            <a:off x="0" y="0"/>
            <a:ext cx="4572000" cy="5143500"/>
          </a:xfrm>
          <a:prstGeom prst="rect">
            <a:avLst/>
          </a:prstGeom>
          <a:solidFill>
            <a:schemeClr val="accent6"/>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83" name="Google Shape;83;p19"/>
          <p:cNvSpPr txBox="1"/>
          <p:nvPr>
            <p:ph idx="1" type="subTitle"/>
          </p:nvPr>
        </p:nvSpPr>
        <p:spPr>
          <a:xfrm>
            <a:off x="521494" y="309538"/>
            <a:ext cx="3915900" cy="1808100"/>
          </a:xfrm>
          <a:prstGeom prst="rect">
            <a:avLst/>
          </a:prstGeom>
          <a:noFill/>
          <a:ln>
            <a:noFill/>
          </a:ln>
        </p:spPr>
        <p:txBody>
          <a:bodyPr anchorCtr="0" anchor="b" bIns="0" lIns="0" spcFirstLastPara="1" rIns="0" wrap="square" tIns="0">
            <a:noAutofit/>
          </a:bodyPr>
          <a:lstStyle>
            <a:lvl1pPr lvl="0" rtl="0" algn="l">
              <a:lnSpc>
                <a:spcPct val="112857"/>
              </a:lnSpc>
              <a:spcBef>
                <a:spcPts val="0"/>
              </a:spcBef>
              <a:spcAft>
                <a:spcPts val="0"/>
              </a:spcAft>
              <a:buClr>
                <a:schemeClr val="lt1"/>
              </a:buClr>
              <a:buSzPts val="3200"/>
              <a:buNone/>
              <a:defRPr b="1" sz="3200">
                <a:solidFill>
                  <a:schemeClr val="lt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84" name="Google Shape;84;p19"/>
          <p:cNvSpPr txBox="1"/>
          <p:nvPr>
            <p:ph idx="3" type="body"/>
          </p:nvPr>
        </p:nvSpPr>
        <p:spPr>
          <a:xfrm>
            <a:off x="521492" y="2238703"/>
            <a:ext cx="3915900" cy="1887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lt1"/>
              </a:buClr>
              <a:buSzPts val="1100"/>
              <a:buNone/>
              <a:defRPr b="0" i="0" sz="1100">
                <a:solidFill>
                  <a:schemeClr val="lt1"/>
                </a:solidFill>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85" name="Google Shape;85;p19"/>
          <p:cNvSpPr/>
          <p:nvPr/>
        </p:nvSpPr>
        <p:spPr>
          <a:xfrm>
            <a:off x="487273" y="2811373"/>
            <a:ext cx="5494427" cy="1905884"/>
          </a:xfrm>
          <a:custGeom>
            <a:rect b="b" l="l" r="r" t="t"/>
            <a:pathLst>
              <a:path extrusionOk="0" h="2541178" w="7325903">
                <a:moveTo>
                  <a:pt x="5257860" y="712327"/>
                </a:moveTo>
                <a:lnTo>
                  <a:pt x="5246956" y="725543"/>
                </a:lnTo>
                <a:cubicBezTo>
                  <a:pt x="5141844" y="881130"/>
                  <a:pt x="5080467" y="1068692"/>
                  <a:pt x="5080467" y="1270589"/>
                </a:cubicBezTo>
                <a:cubicBezTo>
                  <a:pt x="5080467" y="1472487"/>
                  <a:pt x="5141844" y="1660049"/>
                  <a:pt x="5246956" y="1815635"/>
                </a:cubicBezTo>
                <a:lnTo>
                  <a:pt x="5257860" y="1828851"/>
                </a:lnTo>
                <a:lnTo>
                  <a:pt x="5268764" y="1815635"/>
                </a:lnTo>
                <a:cubicBezTo>
                  <a:pt x="5373876" y="1660049"/>
                  <a:pt x="5435252" y="1472487"/>
                  <a:pt x="5435252" y="1270589"/>
                </a:cubicBezTo>
                <a:cubicBezTo>
                  <a:pt x="5435252" y="1068692"/>
                  <a:pt x="5373876" y="881130"/>
                  <a:pt x="5268764" y="725543"/>
                </a:cubicBezTo>
                <a:close/>
                <a:moveTo>
                  <a:pt x="3662951" y="712327"/>
                </a:moveTo>
                <a:lnTo>
                  <a:pt x="3652047" y="725543"/>
                </a:lnTo>
                <a:cubicBezTo>
                  <a:pt x="3546935" y="881130"/>
                  <a:pt x="3485558" y="1068692"/>
                  <a:pt x="3485558" y="1270589"/>
                </a:cubicBezTo>
                <a:cubicBezTo>
                  <a:pt x="3485558" y="1472487"/>
                  <a:pt x="3546935" y="1660049"/>
                  <a:pt x="3652047" y="1815635"/>
                </a:cubicBezTo>
                <a:lnTo>
                  <a:pt x="3662951" y="1828852"/>
                </a:lnTo>
                <a:lnTo>
                  <a:pt x="3673856" y="1815635"/>
                </a:lnTo>
                <a:cubicBezTo>
                  <a:pt x="3778968" y="1660049"/>
                  <a:pt x="3840344" y="1472487"/>
                  <a:pt x="3840344" y="1270589"/>
                </a:cubicBezTo>
                <a:cubicBezTo>
                  <a:pt x="3840344" y="1068692"/>
                  <a:pt x="3778968" y="881130"/>
                  <a:pt x="3673856" y="725543"/>
                </a:cubicBezTo>
                <a:close/>
                <a:moveTo>
                  <a:pt x="2068043" y="712327"/>
                </a:moveTo>
                <a:lnTo>
                  <a:pt x="2057139" y="725543"/>
                </a:lnTo>
                <a:cubicBezTo>
                  <a:pt x="1952027" y="881130"/>
                  <a:pt x="1890650" y="1068692"/>
                  <a:pt x="1890650" y="1270589"/>
                </a:cubicBezTo>
                <a:cubicBezTo>
                  <a:pt x="1890650" y="1472487"/>
                  <a:pt x="1952027" y="1660049"/>
                  <a:pt x="2057139" y="1815635"/>
                </a:cubicBezTo>
                <a:lnTo>
                  <a:pt x="2068043" y="1828852"/>
                </a:lnTo>
                <a:lnTo>
                  <a:pt x="2078948" y="1815635"/>
                </a:lnTo>
                <a:cubicBezTo>
                  <a:pt x="2184060" y="1660049"/>
                  <a:pt x="2245436" y="1472487"/>
                  <a:pt x="2245436" y="1270589"/>
                </a:cubicBezTo>
                <a:cubicBezTo>
                  <a:pt x="2245436" y="1068692"/>
                  <a:pt x="2184060" y="881130"/>
                  <a:pt x="2078948" y="725543"/>
                </a:cubicBezTo>
                <a:close/>
                <a:moveTo>
                  <a:pt x="6055314" y="295742"/>
                </a:moveTo>
                <a:cubicBezTo>
                  <a:pt x="5853417" y="295742"/>
                  <a:pt x="5665855" y="357119"/>
                  <a:pt x="5510268" y="462231"/>
                </a:cubicBezTo>
                <a:lnTo>
                  <a:pt x="5467272" y="497706"/>
                </a:lnTo>
                <a:lnTo>
                  <a:pt x="5513998" y="560191"/>
                </a:lnTo>
                <a:cubicBezTo>
                  <a:pt x="5650998" y="762978"/>
                  <a:pt x="5730994" y="1007442"/>
                  <a:pt x="5730994" y="1270589"/>
                </a:cubicBezTo>
                <a:cubicBezTo>
                  <a:pt x="5730994" y="1533737"/>
                  <a:pt x="5650998" y="1778200"/>
                  <a:pt x="5513998" y="1980988"/>
                </a:cubicBezTo>
                <a:lnTo>
                  <a:pt x="5467272" y="2043473"/>
                </a:lnTo>
                <a:lnTo>
                  <a:pt x="5510268" y="2078948"/>
                </a:lnTo>
                <a:cubicBezTo>
                  <a:pt x="5665855" y="2184060"/>
                  <a:pt x="5853417" y="2245436"/>
                  <a:pt x="6055314" y="2245436"/>
                </a:cubicBezTo>
                <a:cubicBezTo>
                  <a:pt x="6593707" y="2245436"/>
                  <a:pt x="7030161" y="1808982"/>
                  <a:pt x="7030161" y="1270589"/>
                </a:cubicBezTo>
                <a:cubicBezTo>
                  <a:pt x="7030161" y="732196"/>
                  <a:pt x="6593707" y="295742"/>
                  <a:pt x="6055314" y="295742"/>
                </a:cubicBezTo>
                <a:close/>
                <a:moveTo>
                  <a:pt x="4460405" y="295742"/>
                </a:moveTo>
                <a:cubicBezTo>
                  <a:pt x="4258508" y="295742"/>
                  <a:pt x="4070946" y="357119"/>
                  <a:pt x="3915359" y="462231"/>
                </a:cubicBezTo>
                <a:lnTo>
                  <a:pt x="3872364" y="497705"/>
                </a:lnTo>
                <a:lnTo>
                  <a:pt x="3919090" y="560191"/>
                </a:lnTo>
                <a:cubicBezTo>
                  <a:pt x="4056090" y="762978"/>
                  <a:pt x="4136086" y="1007442"/>
                  <a:pt x="4136086" y="1270589"/>
                </a:cubicBezTo>
                <a:cubicBezTo>
                  <a:pt x="4136086" y="1533737"/>
                  <a:pt x="4056090" y="1778200"/>
                  <a:pt x="3919090" y="1980988"/>
                </a:cubicBezTo>
                <a:lnTo>
                  <a:pt x="3872364" y="2043473"/>
                </a:lnTo>
                <a:lnTo>
                  <a:pt x="3915359" y="2078948"/>
                </a:lnTo>
                <a:cubicBezTo>
                  <a:pt x="4070946" y="2184060"/>
                  <a:pt x="4258508" y="2245436"/>
                  <a:pt x="4460405" y="2245436"/>
                </a:cubicBezTo>
                <a:cubicBezTo>
                  <a:pt x="4662303" y="2245436"/>
                  <a:pt x="4849865" y="2184060"/>
                  <a:pt x="5005451" y="2078948"/>
                </a:cubicBezTo>
                <a:lnTo>
                  <a:pt x="5048447" y="2043473"/>
                </a:lnTo>
                <a:lnTo>
                  <a:pt x="5001722" y="1980988"/>
                </a:lnTo>
                <a:cubicBezTo>
                  <a:pt x="4864721" y="1778200"/>
                  <a:pt x="4784725" y="1533737"/>
                  <a:pt x="4784725" y="1270589"/>
                </a:cubicBezTo>
                <a:cubicBezTo>
                  <a:pt x="4784725" y="1007442"/>
                  <a:pt x="4864721" y="762978"/>
                  <a:pt x="5001722" y="560191"/>
                </a:cubicBezTo>
                <a:lnTo>
                  <a:pt x="5048447" y="497706"/>
                </a:lnTo>
                <a:lnTo>
                  <a:pt x="5005451" y="462231"/>
                </a:lnTo>
                <a:cubicBezTo>
                  <a:pt x="4849865" y="357119"/>
                  <a:pt x="4662303" y="295742"/>
                  <a:pt x="4460405" y="295742"/>
                </a:cubicBezTo>
                <a:close/>
                <a:moveTo>
                  <a:pt x="2865497" y="295742"/>
                </a:moveTo>
                <a:cubicBezTo>
                  <a:pt x="2663600" y="295742"/>
                  <a:pt x="2476038" y="357119"/>
                  <a:pt x="2320451" y="462231"/>
                </a:cubicBezTo>
                <a:lnTo>
                  <a:pt x="2277456" y="497705"/>
                </a:lnTo>
                <a:lnTo>
                  <a:pt x="2324182" y="560191"/>
                </a:lnTo>
                <a:cubicBezTo>
                  <a:pt x="2461182" y="762978"/>
                  <a:pt x="2541178" y="1007442"/>
                  <a:pt x="2541178" y="1270589"/>
                </a:cubicBezTo>
                <a:cubicBezTo>
                  <a:pt x="2541178" y="1533737"/>
                  <a:pt x="2461182" y="1778200"/>
                  <a:pt x="2324182" y="1980988"/>
                </a:cubicBezTo>
                <a:lnTo>
                  <a:pt x="2277456" y="2043473"/>
                </a:lnTo>
                <a:lnTo>
                  <a:pt x="2320451" y="2078948"/>
                </a:lnTo>
                <a:cubicBezTo>
                  <a:pt x="2476038" y="2184060"/>
                  <a:pt x="2663600" y="2245436"/>
                  <a:pt x="2865497" y="2245436"/>
                </a:cubicBezTo>
                <a:cubicBezTo>
                  <a:pt x="3067395" y="2245436"/>
                  <a:pt x="3254957" y="2184060"/>
                  <a:pt x="3410544" y="2078948"/>
                </a:cubicBezTo>
                <a:lnTo>
                  <a:pt x="3453539" y="2043473"/>
                </a:lnTo>
                <a:lnTo>
                  <a:pt x="3406813" y="1980988"/>
                </a:lnTo>
                <a:cubicBezTo>
                  <a:pt x="3269813" y="1778200"/>
                  <a:pt x="3189816" y="1533737"/>
                  <a:pt x="3189816" y="1270589"/>
                </a:cubicBezTo>
                <a:cubicBezTo>
                  <a:pt x="3189816" y="1007442"/>
                  <a:pt x="3269813" y="762978"/>
                  <a:pt x="3406813" y="560191"/>
                </a:cubicBezTo>
                <a:lnTo>
                  <a:pt x="3453539" y="497705"/>
                </a:lnTo>
                <a:lnTo>
                  <a:pt x="3410544" y="462231"/>
                </a:lnTo>
                <a:cubicBezTo>
                  <a:pt x="3254957" y="357119"/>
                  <a:pt x="3067395" y="295742"/>
                  <a:pt x="2865497" y="295742"/>
                </a:cubicBezTo>
                <a:close/>
                <a:moveTo>
                  <a:pt x="1270589" y="295742"/>
                </a:moveTo>
                <a:cubicBezTo>
                  <a:pt x="732196" y="295742"/>
                  <a:pt x="295742" y="732196"/>
                  <a:pt x="295742" y="1270589"/>
                </a:cubicBezTo>
                <a:cubicBezTo>
                  <a:pt x="295742" y="1808982"/>
                  <a:pt x="732196" y="2245436"/>
                  <a:pt x="1270589" y="2245436"/>
                </a:cubicBezTo>
                <a:cubicBezTo>
                  <a:pt x="1472487" y="2245436"/>
                  <a:pt x="1660049" y="2184060"/>
                  <a:pt x="1815635" y="2078948"/>
                </a:cubicBezTo>
                <a:lnTo>
                  <a:pt x="1858631" y="2043473"/>
                </a:lnTo>
                <a:lnTo>
                  <a:pt x="1811905" y="1980988"/>
                </a:lnTo>
                <a:cubicBezTo>
                  <a:pt x="1674904" y="1778200"/>
                  <a:pt x="1594908" y="1533737"/>
                  <a:pt x="1594908" y="1270589"/>
                </a:cubicBezTo>
                <a:cubicBezTo>
                  <a:pt x="1594908" y="1007442"/>
                  <a:pt x="1674904" y="762978"/>
                  <a:pt x="1811905" y="560191"/>
                </a:cubicBezTo>
                <a:lnTo>
                  <a:pt x="1858631" y="497705"/>
                </a:lnTo>
                <a:lnTo>
                  <a:pt x="1815635" y="462231"/>
                </a:lnTo>
                <a:cubicBezTo>
                  <a:pt x="1660049" y="357119"/>
                  <a:pt x="1472487" y="295742"/>
                  <a:pt x="1270589" y="295742"/>
                </a:cubicBezTo>
                <a:close/>
                <a:moveTo>
                  <a:pt x="1270589" y="0"/>
                </a:moveTo>
                <a:cubicBezTo>
                  <a:pt x="1533737" y="0"/>
                  <a:pt x="1778200" y="79996"/>
                  <a:pt x="1980988" y="216997"/>
                </a:cubicBezTo>
                <a:lnTo>
                  <a:pt x="2068043" y="282096"/>
                </a:lnTo>
                <a:lnTo>
                  <a:pt x="2155099" y="216997"/>
                </a:lnTo>
                <a:cubicBezTo>
                  <a:pt x="2357886" y="79996"/>
                  <a:pt x="2602350" y="0"/>
                  <a:pt x="2865497" y="0"/>
                </a:cubicBezTo>
                <a:cubicBezTo>
                  <a:pt x="3128645" y="0"/>
                  <a:pt x="3373109" y="79996"/>
                  <a:pt x="3575896" y="216997"/>
                </a:cubicBezTo>
                <a:lnTo>
                  <a:pt x="3662951" y="282096"/>
                </a:lnTo>
                <a:lnTo>
                  <a:pt x="3750007" y="216997"/>
                </a:lnTo>
                <a:cubicBezTo>
                  <a:pt x="3952794" y="79996"/>
                  <a:pt x="4197258" y="0"/>
                  <a:pt x="4460405" y="0"/>
                </a:cubicBezTo>
                <a:cubicBezTo>
                  <a:pt x="4723553" y="0"/>
                  <a:pt x="4968016" y="79996"/>
                  <a:pt x="5170804" y="216997"/>
                </a:cubicBezTo>
                <a:lnTo>
                  <a:pt x="5257860" y="282096"/>
                </a:lnTo>
                <a:lnTo>
                  <a:pt x="5344916" y="216997"/>
                </a:lnTo>
                <a:cubicBezTo>
                  <a:pt x="5547703" y="79996"/>
                  <a:pt x="5792167" y="0"/>
                  <a:pt x="6055314" y="0"/>
                </a:cubicBezTo>
                <a:cubicBezTo>
                  <a:pt x="6757041" y="0"/>
                  <a:pt x="7325903" y="568862"/>
                  <a:pt x="7325903" y="1270589"/>
                </a:cubicBezTo>
                <a:cubicBezTo>
                  <a:pt x="7325903" y="1972316"/>
                  <a:pt x="6757041" y="2541178"/>
                  <a:pt x="6055314" y="2541178"/>
                </a:cubicBezTo>
                <a:cubicBezTo>
                  <a:pt x="5792167" y="2541178"/>
                  <a:pt x="5547703" y="2461182"/>
                  <a:pt x="5344916" y="2324182"/>
                </a:cubicBezTo>
                <a:lnTo>
                  <a:pt x="5257860" y="2259082"/>
                </a:lnTo>
                <a:lnTo>
                  <a:pt x="5170804" y="2324182"/>
                </a:lnTo>
                <a:cubicBezTo>
                  <a:pt x="4968016" y="2461182"/>
                  <a:pt x="4723553" y="2541178"/>
                  <a:pt x="4460405" y="2541178"/>
                </a:cubicBezTo>
                <a:cubicBezTo>
                  <a:pt x="4197258" y="2541178"/>
                  <a:pt x="3952794" y="2461182"/>
                  <a:pt x="3750007" y="2324182"/>
                </a:cubicBezTo>
                <a:lnTo>
                  <a:pt x="3662951" y="2259083"/>
                </a:lnTo>
                <a:lnTo>
                  <a:pt x="3575896" y="2324182"/>
                </a:lnTo>
                <a:cubicBezTo>
                  <a:pt x="3373109" y="2461182"/>
                  <a:pt x="3128645" y="2541178"/>
                  <a:pt x="2865497" y="2541178"/>
                </a:cubicBezTo>
                <a:cubicBezTo>
                  <a:pt x="2602350" y="2541178"/>
                  <a:pt x="2357886" y="2461182"/>
                  <a:pt x="2155099" y="2324182"/>
                </a:cubicBezTo>
                <a:lnTo>
                  <a:pt x="2068043" y="2259083"/>
                </a:lnTo>
                <a:lnTo>
                  <a:pt x="1980988" y="2324182"/>
                </a:lnTo>
                <a:cubicBezTo>
                  <a:pt x="1778200" y="2461182"/>
                  <a:pt x="1533737" y="2541178"/>
                  <a:pt x="1270589" y="2541178"/>
                </a:cubicBezTo>
                <a:cubicBezTo>
                  <a:pt x="568862" y="2541178"/>
                  <a:pt x="0" y="1972316"/>
                  <a:pt x="0" y="1270589"/>
                </a:cubicBezTo>
                <a:cubicBezTo>
                  <a:pt x="0" y="568862"/>
                  <a:pt x="568862" y="0"/>
                  <a:pt x="1270589" y="0"/>
                </a:cubicBezTo>
                <a:close/>
              </a:path>
            </a:pathLst>
          </a:custGeom>
          <a:solidFill>
            <a:schemeClr val="lt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black)">
  <p:cSld name="Title_slide (black)">
    <p:spTree>
      <p:nvGrpSpPr>
        <p:cNvPr id="86" name="Shape 86"/>
        <p:cNvGrpSpPr/>
        <p:nvPr/>
      </p:nvGrpSpPr>
      <p:grpSpPr>
        <a:xfrm>
          <a:off x="0" y="0"/>
          <a:ext cx="0" cy="0"/>
          <a:chOff x="0" y="0"/>
          <a:chExt cx="0" cy="0"/>
        </a:xfrm>
      </p:grpSpPr>
      <p:sp>
        <p:nvSpPr>
          <p:cNvPr id="87" name="Google Shape;87;p20"/>
          <p:cNvSpPr/>
          <p:nvPr/>
        </p:nvSpPr>
        <p:spPr>
          <a:xfrm>
            <a:off x="0" y="0"/>
            <a:ext cx="4572000" cy="5143500"/>
          </a:xfrm>
          <a:prstGeom prst="rect">
            <a:avLst/>
          </a:prstGeom>
          <a:solidFill>
            <a:schemeClr val="dk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88" name="Google Shape;88;p20"/>
          <p:cNvSpPr txBox="1"/>
          <p:nvPr>
            <p:ph idx="1" type="subTitle"/>
          </p:nvPr>
        </p:nvSpPr>
        <p:spPr>
          <a:xfrm>
            <a:off x="521494" y="309538"/>
            <a:ext cx="3915900" cy="1808100"/>
          </a:xfrm>
          <a:prstGeom prst="rect">
            <a:avLst/>
          </a:prstGeom>
          <a:noFill/>
          <a:ln>
            <a:noFill/>
          </a:ln>
        </p:spPr>
        <p:txBody>
          <a:bodyPr anchorCtr="0" anchor="b" bIns="0" lIns="0" spcFirstLastPara="1" rIns="0" wrap="square" tIns="0">
            <a:noAutofit/>
          </a:bodyPr>
          <a:lstStyle>
            <a:lvl1pPr lvl="0" rtl="0" algn="l">
              <a:lnSpc>
                <a:spcPct val="112857"/>
              </a:lnSpc>
              <a:spcBef>
                <a:spcPts val="0"/>
              </a:spcBef>
              <a:spcAft>
                <a:spcPts val="0"/>
              </a:spcAft>
              <a:buClr>
                <a:schemeClr val="lt1"/>
              </a:buClr>
              <a:buSzPts val="3200"/>
              <a:buNone/>
              <a:defRPr b="1" sz="3200">
                <a:solidFill>
                  <a:schemeClr val="lt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89" name="Google Shape;89;p20"/>
          <p:cNvSpPr txBox="1"/>
          <p:nvPr>
            <p:ph idx="2" type="body"/>
          </p:nvPr>
        </p:nvSpPr>
        <p:spPr>
          <a:xfrm>
            <a:off x="521492" y="2238703"/>
            <a:ext cx="3915900" cy="1887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lt1"/>
              </a:buClr>
              <a:buSzPts val="1100"/>
              <a:buNone/>
              <a:defRPr b="0" i="0" sz="1100">
                <a:solidFill>
                  <a:schemeClr val="lt1"/>
                </a:solidFill>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90" name="Google Shape;90;p20"/>
          <p:cNvSpPr/>
          <p:nvPr>
            <p:ph idx="3" type="pic"/>
          </p:nvPr>
        </p:nvSpPr>
        <p:spPr>
          <a:xfrm>
            <a:off x="4572000" y="0"/>
            <a:ext cx="4572000" cy="51435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91" name="Google Shape;91;p20"/>
          <p:cNvSpPr/>
          <p:nvPr/>
        </p:nvSpPr>
        <p:spPr>
          <a:xfrm>
            <a:off x="487273" y="2811373"/>
            <a:ext cx="5494427" cy="1905884"/>
          </a:xfrm>
          <a:custGeom>
            <a:rect b="b" l="l" r="r" t="t"/>
            <a:pathLst>
              <a:path extrusionOk="0" h="2541178" w="7325903">
                <a:moveTo>
                  <a:pt x="5257860" y="712327"/>
                </a:moveTo>
                <a:lnTo>
                  <a:pt x="5246956" y="725543"/>
                </a:lnTo>
                <a:cubicBezTo>
                  <a:pt x="5141844" y="881130"/>
                  <a:pt x="5080467" y="1068692"/>
                  <a:pt x="5080467" y="1270589"/>
                </a:cubicBezTo>
                <a:cubicBezTo>
                  <a:pt x="5080467" y="1472487"/>
                  <a:pt x="5141844" y="1660049"/>
                  <a:pt x="5246956" y="1815635"/>
                </a:cubicBezTo>
                <a:lnTo>
                  <a:pt x="5257860" y="1828851"/>
                </a:lnTo>
                <a:lnTo>
                  <a:pt x="5268764" y="1815635"/>
                </a:lnTo>
                <a:cubicBezTo>
                  <a:pt x="5373876" y="1660049"/>
                  <a:pt x="5435252" y="1472487"/>
                  <a:pt x="5435252" y="1270589"/>
                </a:cubicBezTo>
                <a:cubicBezTo>
                  <a:pt x="5435252" y="1068692"/>
                  <a:pt x="5373876" y="881130"/>
                  <a:pt x="5268764" y="725543"/>
                </a:cubicBezTo>
                <a:close/>
                <a:moveTo>
                  <a:pt x="3662951" y="712327"/>
                </a:moveTo>
                <a:lnTo>
                  <a:pt x="3652047" y="725543"/>
                </a:lnTo>
                <a:cubicBezTo>
                  <a:pt x="3546935" y="881130"/>
                  <a:pt x="3485558" y="1068692"/>
                  <a:pt x="3485558" y="1270589"/>
                </a:cubicBezTo>
                <a:cubicBezTo>
                  <a:pt x="3485558" y="1472487"/>
                  <a:pt x="3546935" y="1660049"/>
                  <a:pt x="3652047" y="1815635"/>
                </a:cubicBezTo>
                <a:lnTo>
                  <a:pt x="3662951" y="1828852"/>
                </a:lnTo>
                <a:lnTo>
                  <a:pt x="3673856" y="1815635"/>
                </a:lnTo>
                <a:cubicBezTo>
                  <a:pt x="3778968" y="1660049"/>
                  <a:pt x="3840344" y="1472487"/>
                  <a:pt x="3840344" y="1270589"/>
                </a:cubicBezTo>
                <a:cubicBezTo>
                  <a:pt x="3840344" y="1068692"/>
                  <a:pt x="3778968" y="881130"/>
                  <a:pt x="3673856" y="725543"/>
                </a:cubicBezTo>
                <a:close/>
                <a:moveTo>
                  <a:pt x="2068043" y="712327"/>
                </a:moveTo>
                <a:lnTo>
                  <a:pt x="2057139" y="725543"/>
                </a:lnTo>
                <a:cubicBezTo>
                  <a:pt x="1952027" y="881130"/>
                  <a:pt x="1890650" y="1068692"/>
                  <a:pt x="1890650" y="1270589"/>
                </a:cubicBezTo>
                <a:cubicBezTo>
                  <a:pt x="1890650" y="1472487"/>
                  <a:pt x="1952027" y="1660049"/>
                  <a:pt x="2057139" y="1815635"/>
                </a:cubicBezTo>
                <a:lnTo>
                  <a:pt x="2068043" y="1828852"/>
                </a:lnTo>
                <a:lnTo>
                  <a:pt x="2078948" y="1815635"/>
                </a:lnTo>
                <a:cubicBezTo>
                  <a:pt x="2184060" y="1660049"/>
                  <a:pt x="2245436" y="1472487"/>
                  <a:pt x="2245436" y="1270589"/>
                </a:cubicBezTo>
                <a:cubicBezTo>
                  <a:pt x="2245436" y="1068692"/>
                  <a:pt x="2184060" y="881130"/>
                  <a:pt x="2078948" y="725543"/>
                </a:cubicBezTo>
                <a:close/>
                <a:moveTo>
                  <a:pt x="6055314" y="295742"/>
                </a:moveTo>
                <a:cubicBezTo>
                  <a:pt x="5853417" y="295742"/>
                  <a:pt x="5665855" y="357119"/>
                  <a:pt x="5510268" y="462231"/>
                </a:cubicBezTo>
                <a:lnTo>
                  <a:pt x="5467272" y="497706"/>
                </a:lnTo>
                <a:lnTo>
                  <a:pt x="5513998" y="560191"/>
                </a:lnTo>
                <a:cubicBezTo>
                  <a:pt x="5650998" y="762978"/>
                  <a:pt x="5730994" y="1007442"/>
                  <a:pt x="5730994" y="1270589"/>
                </a:cubicBezTo>
                <a:cubicBezTo>
                  <a:pt x="5730994" y="1533737"/>
                  <a:pt x="5650998" y="1778200"/>
                  <a:pt x="5513998" y="1980988"/>
                </a:cubicBezTo>
                <a:lnTo>
                  <a:pt x="5467272" y="2043473"/>
                </a:lnTo>
                <a:lnTo>
                  <a:pt x="5510268" y="2078948"/>
                </a:lnTo>
                <a:cubicBezTo>
                  <a:pt x="5665855" y="2184060"/>
                  <a:pt x="5853417" y="2245436"/>
                  <a:pt x="6055314" y="2245436"/>
                </a:cubicBezTo>
                <a:cubicBezTo>
                  <a:pt x="6593707" y="2245436"/>
                  <a:pt x="7030161" y="1808982"/>
                  <a:pt x="7030161" y="1270589"/>
                </a:cubicBezTo>
                <a:cubicBezTo>
                  <a:pt x="7030161" y="732196"/>
                  <a:pt x="6593707" y="295742"/>
                  <a:pt x="6055314" y="295742"/>
                </a:cubicBezTo>
                <a:close/>
                <a:moveTo>
                  <a:pt x="4460405" y="295742"/>
                </a:moveTo>
                <a:cubicBezTo>
                  <a:pt x="4258508" y="295742"/>
                  <a:pt x="4070946" y="357119"/>
                  <a:pt x="3915359" y="462231"/>
                </a:cubicBezTo>
                <a:lnTo>
                  <a:pt x="3872364" y="497705"/>
                </a:lnTo>
                <a:lnTo>
                  <a:pt x="3919090" y="560191"/>
                </a:lnTo>
                <a:cubicBezTo>
                  <a:pt x="4056090" y="762978"/>
                  <a:pt x="4136086" y="1007442"/>
                  <a:pt x="4136086" y="1270589"/>
                </a:cubicBezTo>
                <a:cubicBezTo>
                  <a:pt x="4136086" y="1533737"/>
                  <a:pt x="4056090" y="1778200"/>
                  <a:pt x="3919090" y="1980988"/>
                </a:cubicBezTo>
                <a:lnTo>
                  <a:pt x="3872364" y="2043473"/>
                </a:lnTo>
                <a:lnTo>
                  <a:pt x="3915359" y="2078948"/>
                </a:lnTo>
                <a:cubicBezTo>
                  <a:pt x="4070946" y="2184060"/>
                  <a:pt x="4258508" y="2245436"/>
                  <a:pt x="4460405" y="2245436"/>
                </a:cubicBezTo>
                <a:cubicBezTo>
                  <a:pt x="4662303" y="2245436"/>
                  <a:pt x="4849865" y="2184060"/>
                  <a:pt x="5005451" y="2078948"/>
                </a:cubicBezTo>
                <a:lnTo>
                  <a:pt x="5048447" y="2043473"/>
                </a:lnTo>
                <a:lnTo>
                  <a:pt x="5001722" y="1980988"/>
                </a:lnTo>
                <a:cubicBezTo>
                  <a:pt x="4864721" y="1778200"/>
                  <a:pt x="4784725" y="1533737"/>
                  <a:pt x="4784725" y="1270589"/>
                </a:cubicBezTo>
                <a:cubicBezTo>
                  <a:pt x="4784725" y="1007442"/>
                  <a:pt x="4864721" y="762978"/>
                  <a:pt x="5001722" y="560191"/>
                </a:cubicBezTo>
                <a:lnTo>
                  <a:pt x="5048447" y="497706"/>
                </a:lnTo>
                <a:lnTo>
                  <a:pt x="5005451" y="462231"/>
                </a:lnTo>
                <a:cubicBezTo>
                  <a:pt x="4849865" y="357119"/>
                  <a:pt x="4662303" y="295742"/>
                  <a:pt x="4460405" y="295742"/>
                </a:cubicBezTo>
                <a:close/>
                <a:moveTo>
                  <a:pt x="2865497" y="295742"/>
                </a:moveTo>
                <a:cubicBezTo>
                  <a:pt x="2663600" y="295742"/>
                  <a:pt x="2476038" y="357119"/>
                  <a:pt x="2320451" y="462231"/>
                </a:cubicBezTo>
                <a:lnTo>
                  <a:pt x="2277456" y="497705"/>
                </a:lnTo>
                <a:lnTo>
                  <a:pt x="2324182" y="560191"/>
                </a:lnTo>
                <a:cubicBezTo>
                  <a:pt x="2461182" y="762978"/>
                  <a:pt x="2541178" y="1007442"/>
                  <a:pt x="2541178" y="1270589"/>
                </a:cubicBezTo>
                <a:cubicBezTo>
                  <a:pt x="2541178" y="1533737"/>
                  <a:pt x="2461182" y="1778200"/>
                  <a:pt x="2324182" y="1980988"/>
                </a:cubicBezTo>
                <a:lnTo>
                  <a:pt x="2277456" y="2043473"/>
                </a:lnTo>
                <a:lnTo>
                  <a:pt x="2320451" y="2078948"/>
                </a:lnTo>
                <a:cubicBezTo>
                  <a:pt x="2476038" y="2184060"/>
                  <a:pt x="2663600" y="2245436"/>
                  <a:pt x="2865497" y="2245436"/>
                </a:cubicBezTo>
                <a:cubicBezTo>
                  <a:pt x="3067395" y="2245436"/>
                  <a:pt x="3254957" y="2184060"/>
                  <a:pt x="3410544" y="2078948"/>
                </a:cubicBezTo>
                <a:lnTo>
                  <a:pt x="3453539" y="2043473"/>
                </a:lnTo>
                <a:lnTo>
                  <a:pt x="3406813" y="1980988"/>
                </a:lnTo>
                <a:cubicBezTo>
                  <a:pt x="3269813" y="1778200"/>
                  <a:pt x="3189816" y="1533737"/>
                  <a:pt x="3189816" y="1270589"/>
                </a:cubicBezTo>
                <a:cubicBezTo>
                  <a:pt x="3189816" y="1007442"/>
                  <a:pt x="3269813" y="762978"/>
                  <a:pt x="3406813" y="560191"/>
                </a:cubicBezTo>
                <a:lnTo>
                  <a:pt x="3453539" y="497705"/>
                </a:lnTo>
                <a:lnTo>
                  <a:pt x="3410544" y="462231"/>
                </a:lnTo>
                <a:cubicBezTo>
                  <a:pt x="3254957" y="357119"/>
                  <a:pt x="3067395" y="295742"/>
                  <a:pt x="2865497" y="295742"/>
                </a:cubicBezTo>
                <a:close/>
                <a:moveTo>
                  <a:pt x="1270589" y="295742"/>
                </a:moveTo>
                <a:cubicBezTo>
                  <a:pt x="732196" y="295742"/>
                  <a:pt x="295742" y="732196"/>
                  <a:pt x="295742" y="1270589"/>
                </a:cubicBezTo>
                <a:cubicBezTo>
                  <a:pt x="295742" y="1808982"/>
                  <a:pt x="732196" y="2245436"/>
                  <a:pt x="1270589" y="2245436"/>
                </a:cubicBezTo>
                <a:cubicBezTo>
                  <a:pt x="1472487" y="2245436"/>
                  <a:pt x="1660049" y="2184060"/>
                  <a:pt x="1815635" y="2078948"/>
                </a:cubicBezTo>
                <a:lnTo>
                  <a:pt x="1858631" y="2043473"/>
                </a:lnTo>
                <a:lnTo>
                  <a:pt x="1811905" y="1980988"/>
                </a:lnTo>
                <a:cubicBezTo>
                  <a:pt x="1674904" y="1778200"/>
                  <a:pt x="1594908" y="1533737"/>
                  <a:pt x="1594908" y="1270589"/>
                </a:cubicBezTo>
                <a:cubicBezTo>
                  <a:pt x="1594908" y="1007442"/>
                  <a:pt x="1674904" y="762978"/>
                  <a:pt x="1811905" y="560191"/>
                </a:cubicBezTo>
                <a:lnTo>
                  <a:pt x="1858631" y="497705"/>
                </a:lnTo>
                <a:lnTo>
                  <a:pt x="1815635" y="462231"/>
                </a:lnTo>
                <a:cubicBezTo>
                  <a:pt x="1660049" y="357119"/>
                  <a:pt x="1472487" y="295742"/>
                  <a:pt x="1270589" y="295742"/>
                </a:cubicBezTo>
                <a:close/>
                <a:moveTo>
                  <a:pt x="1270589" y="0"/>
                </a:moveTo>
                <a:cubicBezTo>
                  <a:pt x="1533737" y="0"/>
                  <a:pt x="1778200" y="79996"/>
                  <a:pt x="1980988" y="216997"/>
                </a:cubicBezTo>
                <a:lnTo>
                  <a:pt x="2068043" y="282096"/>
                </a:lnTo>
                <a:lnTo>
                  <a:pt x="2155099" y="216997"/>
                </a:lnTo>
                <a:cubicBezTo>
                  <a:pt x="2357886" y="79996"/>
                  <a:pt x="2602350" y="0"/>
                  <a:pt x="2865497" y="0"/>
                </a:cubicBezTo>
                <a:cubicBezTo>
                  <a:pt x="3128645" y="0"/>
                  <a:pt x="3373109" y="79996"/>
                  <a:pt x="3575896" y="216997"/>
                </a:cubicBezTo>
                <a:lnTo>
                  <a:pt x="3662951" y="282096"/>
                </a:lnTo>
                <a:lnTo>
                  <a:pt x="3750007" y="216997"/>
                </a:lnTo>
                <a:cubicBezTo>
                  <a:pt x="3952794" y="79996"/>
                  <a:pt x="4197258" y="0"/>
                  <a:pt x="4460405" y="0"/>
                </a:cubicBezTo>
                <a:cubicBezTo>
                  <a:pt x="4723553" y="0"/>
                  <a:pt x="4968016" y="79996"/>
                  <a:pt x="5170804" y="216997"/>
                </a:cubicBezTo>
                <a:lnTo>
                  <a:pt x="5257860" y="282096"/>
                </a:lnTo>
                <a:lnTo>
                  <a:pt x="5344916" y="216997"/>
                </a:lnTo>
                <a:cubicBezTo>
                  <a:pt x="5547703" y="79996"/>
                  <a:pt x="5792167" y="0"/>
                  <a:pt x="6055314" y="0"/>
                </a:cubicBezTo>
                <a:cubicBezTo>
                  <a:pt x="6757041" y="0"/>
                  <a:pt x="7325903" y="568862"/>
                  <a:pt x="7325903" y="1270589"/>
                </a:cubicBezTo>
                <a:cubicBezTo>
                  <a:pt x="7325903" y="1972316"/>
                  <a:pt x="6757041" y="2541178"/>
                  <a:pt x="6055314" y="2541178"/>
                </a:cubicBezTo>
                <a:cubicBezTo>
                  <a:pt x="5792167" y="2541178"/>
                  <a:pt x="5547703" y="2461182"/>
                  <a:pt x="5344916" y="2324182"/>
                </a:cubicBezTo>
                <a:lnTo>
                  <a:pt x="5257860" y="2259082"/>
                </a:lnTo>
                <a:lnTo>
                  <a:pt x="5170804" y="2324182"/>
                </a:lnTo>
                <a:cubicBezTo>
                  <a:pt x="4968016" y="2461182"/>
                  <a:pt x="4723553" y="2541178"/>
                  <a:pt x="4460405" y="2541178"/>
                </a:cubicBezTo>
                <a:cubicBezTo>
                  <a:pt x="4197258" y="2541178"/>
                  <a:pt x="3952794" y="2461182"/>
                  <a:pt x="3750007" y="2324182"/>
                </a:cubicBezTo>
                <a:lnTo>
                  <a:pt x="3662951" y="2259083"/>
                </a:lnTo>
                <a:lnTo>
                  <a:pt x="3575896" y="2324182"/>
                </a:lnTo>
                <a:cubicBezTo>
                  <a:pt x="3373109" y="2461182"/>
                  <a:pt x="3128645" y="2541178"/>
                  <a:pt x="2865497" y="2541178"/>
                </a:cubicBezTo>
                <a:cubicBezTo>
                  <a:pt x="2602350" y="2541178"/>
                  <a:pt x="2357886" y="2461182"/>
                  <a:pt x="2155099" y="2324182"/>
                </a:cubicBezTo>
                <a:lnTo>
                  <a:pt x="2068043" y="2259083"/>
                </a:lnTo>
                <a:lnTo>
                  <a:pt x="1980988" y="2324182"/>
                </a:lnTo>
                <a:cubicBezTo>
                  <a:pt x="1778200" y="2461182"/>
                  <a:pt x="1533737" y="2541178"/>
                  <a:pt x="1270589" y="2541178"/>
                </a:cubicBezTo>
                <a:cubicBezTo>
                  <a:pt x="568862" y="2541178"/>
                  <a:pt x="0" y="1972316"/>
                  <a:pt x="0" y="1270589"/>
                </a:cubicBezTo>
                <a:cubicBezTo>
                  <a:pt x="0" y="568862"/>
                  <a:pt x="568862" y="0"/>
                  <a:pt x="1270589" y="0"/>
                </a:cubicBezTo>
                <a:close/>
              </a:path>
            </a:pathLst>
          </a:custGeom>
          <a:solidFill>
            <a:schemeClr val="lt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white)">
  <p:cSld name="Title_slide (white)">
    <p:spTree>
      <p:nvGrpSpPr>
        <p:cNvPr id="92" name="Shape 92"/>
        <p:cNvGrpSpPr/>
        <p:nvPr/>
      </p:nvGrpSpPr>
      <p:grpSpPr>
        <a:xfrm>
          <a:off x="0" y="0"/>
          <a:ext cx="0" cy="0"/>
          <a:chOff x="0" y="0"/>
          <a:chExt cx="0" cy="0"/>
        </a:xfrm>
      </p:grpSpPr>
      <p:sp>
        <p:nvSpPr>
          <p:cNvPr id="93" name="Google Shape;93;p21"/>
          <p:cNvSpPr/>
          <p:nvPr/>
        </p:nvSpPr>
        <p:spPr>
          <a:xfrm>
            <a:off x="4293689" y="3029650"/>
            <a:ext cx="1470000" cy="1470000"/>
          </a:xfrm>
          <a:prstGeom prst="ellipse">
            <a:avLst/>
          </a:prstGeom>
          <a:solidFill>
            <a:schemeClr val="dk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94" name="Google Shape;94;p21"/>
          <p:cNvSpPr/>
          <p:nvPr/>
        </p:nvSpPr>
        <p:spPr>
          <a:xfrm>
            <a:off x="0" y="0"/>
            <a:ext cx="4572000" cy="5143500"/>
          </a:xfrm>
          <a:prstGeom prst="rect">
            <a:avLst/>
          </a:prstGeom>
          <a:solidFill>
            <a:schemeClr val="lt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95" name="Google Shape;95;p21"/>
          <p:cNvSpPr txBox="1"/>
          <p:nvPr>
            <p:ph idx="1" type="subTitle"/>
          </p:nvPr>
        </p:nvSpPr>
        <p:spPr>
          <a:xfrm>
            <a:off x="521494" y="309538"/>
            <a:ext cx="3915900" cy="1808100"/>
          </a:xfrm>
          <a:prstGeom prst="rect">
            <a:avLst/>
          </a:prstGeom>
          <a:noFill/>
          <a:ln>
            <a:noFill/>
          </a:ln>
        </p:spPr>
        <p:txBody>
          <a:bodyPr anchorCtr="0" anchor="b" bIns="0" lIns="0" spcFirstLastPara="1" rIns="0" wrap="square" tIns="0">
            <a:noAutofit/>
          </a:bodyPr>
          <a:lstStyle>
            <a:lvl1pPr lvl="0" rtl="0" algn="l">
              <a:lnSpc>
                <a:spcPct val="112857"/>
              </a:lnSpc>
              <a:spcBef>
                <a:spcPts val="0"/>
              </a:spcBef>
              <a:spcAft>
                <a:spcPts val="0"/>
              </a:spcAft>
              <a:buClr>
                <a:schemeClr val="dk1"/>
              </a:buClr>
              <a:buSzPts val="3200"/>
              <a:buNone/>
              <a:defRPr b="1" sz="3200">
                <a:solidFill>
                  <a:schemeClr val="dk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96" name="Google Shape;96;p21"/>
          <p:cNvSpPr txBox="1"/>
          <p:nvPr>
            <p:ph idx="2" type="body"/>
          </p:nvPr>
        </p:nvSpPr>
        <p:spPr>
          <a:xfrm>
            <a:off x="521492" y="2238703"/>
            <a:ext cx="3915900" cy="1887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100"/>
              <a:buNone/>
              <a:defRPr b="0"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97" name="Google Shape;97;p21"/>
          <p:cNvSpPr/>
          <p:nvPr>
            <p:ph idx="3" type="pic"/>
          </p:nvPr>
        </p:nvSpPr>
        <p:spPr>
          <a:xfrm>
            <a:off x="4572000" y="0"/>
            <a:ext cx="4572000" cy="51435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98" name="Google Shape;98;p21"/>
          <p:cNvSpPr/>
          <p:nvPr/>
        </p:nvSpPr>
        <p:spPr>
          <a:xfrm>
            <a:off x="487273" y="2811373"/>
            <a:ext cx="5494427" cy="1905884"/>
          </a:xfrm>
          <a:custGeom>
            <a:rect b="b" l="l" r="r" t="t"/>
            <a:pathLst>
              <a:path extrusionOk="0" h="2541178" w="7325903">
                <a:moveTo>
                  <a:pt x="5257860" y="712327"/>
                </a:moveTo>
                <a:lnTo>
                  <a:pt x="5246956" y="725543"/>
                </a:lnTo>
                <a:cubicBezTo>
                  <a:pt x="5141844" y="881130"/>
                  <a:pt x="5080467" y="1068692"/>
                  <a:pt x="5080467" y="1270589"/>
                </a:cubicBezTo>
                <a:cubicBezTo>
                  <a:pt x="5080467" y="1472487"/>
                  <a:pt x="5141844" y="1660049"/>
                  <a:pt x="5246956" y="1815635"/>
                </a:cubicBezTo>
                <a:lnTo>
                  <a:pt x="5257860" y="1828851"/>
                </a:lnTo>
                <a:lnTo>
                  <a:pt x="5268764" y="1815635"/>
                </a:lnTo>
                <a:cubicBezTo>
                  <a:pt x="5373876" y="1660049"/>
                  <a:pt x="5435252" y="1472487"/>
                  <a:pt x="5435252" y="1270589"/>
                </a:cubicBezTo>
                <a:cubicBezTo>
                  <a:pt x="5435252" y="1068692"/>
                  <a:pt x="5373876" y="881130"/>
                  <a:pt x="5268764" y="725543"/>
                </a:cubicBezTo>
                <a:close/>
                <a:moveTo>
                  <a:pt x="3662951" y="712327"/>
                </a:moveTo>
                <a:lnTo>
                  <a:pt x="3652047" y="725543"/>
                </a:lnTo>
                <a:cubicBezTo>
                  <a:pt x="3546935" y="881130"/>
                  <a:pt x="3485558" y="1068692"/>
                  <a:pt x="3485558" y="1270589"/>
                </a:cubicBezTo>
                <a:cubicBezTo>
                  <a:pt x="3485558" y="1472487"/>
                  <a:pt x="3546935" y="1660049"/>
                  <a:pt x="3652047" y="1815635"/>
                </a:cubicBezTo>
                <a:lnTo>
                  <a:pt x="3662951" y="1828852"/>
                </a:lnTo>
                <a:lnTo>
                  <a:pt x="3673856" y="1815635"/>
                </a:lnTo>
                <a:cubicBezTo>
                  <a:pt x="3778968" y="1660049"/>
                  <a:pt x="3840344" y="1472487"/>
                  <a:pt x="3840344" y="1270589"/>
                </a:cubicBezTo>
                <a:cubicBezTo>
                  <a:pt x="3840344" y="1068692"/>
                  <a:pt x="3778968" y="881130"/>
                  <a:pt x="3673856" y="725543"/>
                </a:cubicBezTo>
                <a:close/>
                <a:moveTo>
                  <a:pt x="2068043" y="712327"/>
                </a:moveTo>
                <a:lnTo>
                  <a:pt x="2057139" y="725543"/>
                </a:lnTo>
                <a:cubicBezTo>
                  <a:pt x="1952027" y="881130"/>
                  <a:pt x="1890650" y="1068692"/>
                  <a:pt x="1890650" y="1270589"/>
                </a:cubicBezTo>
                <a:cubicBezTo>
                  <a:pt x="1890650" y="1472487"/>
                  <a:pt x="1952027" y="1660049"/>
                  <a:pt x="2057139" y="1815635"/>
                </a:cubicBezTo>
                <a:lnTo>
                  <a:pt x="2068043" y="1828852"/>
                </a:lnTo>
                <a:lnTo>
                  <a:pt x="2078948" y="1815635"/>
                </a:lnTo>
                <a:cubicBezTo>
                  <a:pt x="2184060" y="1660049"/>
                  <a:pt x="2245436" y="1472487"/>
                  <a:pt x="2245436" y="1270589"/>
                </a:cubicBezTo>
                <a:cubicBezTo>
                  <a:pt x="2245436" y="1068692"/>
                  <a:pt x="2184060" y="881130"/>
                  <a:pt x="2078948" y="725543"/>
                </a:cubicBezTo>
                <a:close/>
                <a:moveTo>
                  <a:pt x="6055314" y="295742"/>
                </a:moveTo>
                <a:cubicBezTo>
                  <a:pt x="5853417" y="295742"/>
                  <a:pt x="5665855" y="357119"/>
                  <a:pt x="5510268" y="462231"/>
                </a:cubicBezTo>
                <a:lnTo>
                  <a:pt x="5467272" y="497706"/>
                </a:lnTo>
                <a:lnTo>
                  <a:pt x="5513998" y="560191"/>
                </a:lnTo>
                <a:cubicBezTo>
                  <a:pt x="5650998" y="762978"/>
                  <a:pt x="5730994" y="1007442"/>
                  <a:pt x="5730994" y="1270589"/>
                </a:cubicBezTo>
                <a:cubicBezTo>
                  <a:pt x="5730994" y="1533737"/>
                  <a:pt x="5650998" y="1778200"/>
                  <a:pt x="5513998" y="1980988"/>
                </a:cubicBezTo>
                <a:lnTo>
                  <a:pt x="5467272" y="2043473"/>
                </a:lnTo>
                <a:lnTo>
                  <a:pt x="5510268" y="2078948"/>
                </a:lnTo>
                <a:cubicBezTo>
                  <a:pt x="5665855" y="2184060"/>
                  <a:pt x="5853417" y="2245436"/>
                  <a:pt x="6055314" y="2245436"/>
                </a:cubicBezTo>
                <a:cubicBezTo>
                  <a:pt x="6593707" y="2245436"/>
                  <a:pt x="7030161" y="1808982"/>
                  <a:pt x="7030161" y="1270589"/>
                </a:cubicBezTo>
                <a:cubicBezTo>
                  <a:pt x="7030161" y="732196"/>
                  <a:pt x="6593707" y="295742"/>
                  <a:pt x="6055314" y="295742"/>
                </a:cubicBezTo>
                <a:close/>
                <a:moveTo>
                  <a:pt x="4460405" y="295742"/>
                </a:moveTo>
                <a:cubicBezTo>
                  <a:pt x="4258508" y="295742"/>
                  <a:pt x="4070946" y="357119"/>
                  <a:pt x="3915359" y="462231"/>
                </a:cubicBezTo>
                <a:lnTo>
                  <a:pt x="3872364" y="497705"/>
                </a:lnTo>
                <a:lnTo>
                  <a:pt x="3919090" y="560191"/>
                </a:lnTo>
                <a:cubicBezTo>
                  <a:pt x="4056090" y="762978"/>
                  <a:pt x="4136086" y="1007442"/>
                  <a:pt x="4136086" y="1270589"/>
                </a:cubicBezTo>
                <a:cubicBezTo>
                  <a:pt x="4136086" y="1533737"/>
                  <a:pt x="4056090" y="1778200"/>
                  <a:pt x="3919090" y="1980988"/>
                </a:cubicBezTo>
                <a:lnTo>
                  <a:pt x="3872364" y="2043473"/>
                </a:lnTo>
                <a:lnTo>
                  <a:pt x="3915359" y="2078948"/>
                </a:lnTo>
                <a:cubicBezTo>
                  <a:pt x="4070946" y="2184060"/>
                  <a:pt x="4258508" y="2245436"/>
                  <a:pt x="4460405" y="2245436"/>
                </a:cubicBezTo>
                <a:cubicBezTo>
                  <a:pt x="4662303" y="2245436"/>
                  <a:pt x="4849865" y="2184060"/>
                  <a:pt x="5005451" y="2078948"/>
                </a:cubicBezTo>
                <a:lnTo>
                  <a:pt x="5048447" y="2043473"/>
                </a:lnTo>
                <a:lnTo>
                  <a:pt x="5001722" y="1980988"/>
                </a:lnTo>
                <a:cubicBezTo>
                  <a:pt x="4864721" y="1778200"/>
                  <a:pt x="4784725" y="1533737"/>
                  <a:pt x="4784725" y="1270589"/>
                </a:cubicBezTo>
                <a:cubicBezTo>
                  <a:pt x="4784725" y="1007442"/>
                  <a:pt x="4864721" y="762978"/>
                  <a:pt x="5001722" y="560191"/>
                </a:cubicBezTo>
                <a:lnTo>
                  <a:pt x="5048447" y="497706"/>
                </a:lnTo>
                <a:lnTo>
                  <a:pt x="5005451" y="462231"/>
                </a:lnTo>
                <a:cubicBezTo>
                  <a:pt x="4849865" y="357119"/>
                  <a:pt x="4662303" y="295742"/>
                  <a:pt x="4460405" y="295742"/>
                </a:cubicBezTo>
                <a:close/>
                <a:moveTo>
                  <a:pt x="2865497" y="295742"/>
                </a:moveTo>
                <a:cubicBezTo>
                  <a:pt x="2663600" y="295742"/>
                  <a:pt x="2476038" y="357119"/>
                  <a:pt x="2320451" y="462231"/>
                </a:cubicBezTo>
                <a:lnTo>
                  <a:pt x="2277456" y="497705"/>
                </a:lnTo>
                <a:lnTo>
                  <a:pt x="2324182" y="560191"/>
                </a:lnTo>
                <a:cubicBezTo>
                  <a:pt x="2461182" y="762978"/>
                  <a:pt x="2541178" y="1007442"/>
                  <a:pt x="2541178" y="1270589"/>
                </a:cubicBezTo>
                <a:cubicBezTo>
                  <a:pt x="2541178" y="1533737"/>
                  <a:pt x="2461182" y="1778200"/>
                  <a:pt x="2324182" y="1980988"/>
                </a:cubicBezTo>
                <a:lnTo>
                  <a:pt x="2277456" y="2043473"/>
                </a:lnTo>
                <a:lnTo>
                  <a:pt x="2320451" y="2078948"/>
                </a:lnTo>
                <a:cubicBezTo>
                  <a:pt x="2476038" y="2184060"/>
                  <a:pt x="2663600" y="2245436"/>
                  <a:pt x="2865497" y="2245436"/>
                </a:cubicBezTo>
                <a:cubicBezTo>
                  <a:pt x="3067395" y="2245436"/>
                  <a:pt x="3254957" y="2184060"/>
                  <a:pt x="3410544" y="2078948"/>
                </a:cubicBezTo>
                <a:lnTo>
                  <a:pt x="3453539" y="2043473"/>
                </a:lnTo>
                <a:lnTo>
                  <a:pt x="3406813" y="1980988"/>
                </a:lnTo>
                <a:cubicBezTo>
                  <a:pt x="3269813" y="1778200"/>
                  <a:pt x="3189816" y="1533737"/>
                  <a:pt x="3189816" y="1270589"/>
                </a:cubicBezTo>
                <a:cubicBezTo>
                  <a:pt x="3189816" y="1007442"/>
                  <a:pt x="3269813" y="762978"/>
                  <a:pt x="3406813" y="560191"/>
                </a:cubicBezTo>
                <a:lnTo>
                  <a:pt x="3453539" y="497705"/>
                </a:lnTo>
                <a:lnTo>
                  <a:pt x="3410544" y="462231"/>
                </a:lnTo>
                <a:cubicBezTo>
                  <a:pt x="3254957" y="357119"/>
                  <a:pt x="3067395" y="295742"/>
                  <a:pt x="2865497" y="295742"/>
                </a:cubicBezTo>
                <a:close/>
                <a:moveTo>
                  <a:pt x="1270589" y="295742"/>
                </a:moveTo>
                <a:cubicBezTo>
                  <a:pt x="732196" y="295742"/>
                  <a:pt x="295742" y="732196"/>
                  <a:pt x="295742" y="1270589"/>
                </a:cubicBezTo>
                <a:cubicBezTo>
                  <a:pt x="295742" y="1808982"/>
                  <a:pt x="732196" y="2245436"/>
                  <a:pt x="1270589" y="2245436"/>
                </a:cubicBezTo>
                <a:cubicBezTo>
                  <a:pt x="1472487" y="2245436"/>
                  <a:pt x="1660049" y="2184060"/>
                  <a:pt x="1815635" y="2078948"/>
                </a:cubicBezTo>
                <a:lnTo>
                  <a:pt x="1858631" y="2043473"/>
                </a:lnTo>
                <a:lnTo>
                  <a:pt x="1811905" y="1980988"/>
                </a:lnTo>
                <a:cubicBezTo>
                  <a:pt x="1674904" y="1778200"/>
                  <a:pt x="1594908" y="1533737"/>
                  <a:pt x="1594908" y="1270589"/>
                </a:cubicBezTo>
                <a:cubicBezTo>
                  <a:pt x="1594908" y="1007442"/>
                  <a:pt x="1674904" y="762978"/>
                  <a:pt x="1811905" y="560191"/>
                </a:cubicBezTo>
                <a:lnTo>
                  <a:pt x="1858631" y="497705"/>
                </a:lnTo>
                <a:lnTo>
                  <a:pt x="1815635" y="462231"/>
                </a:lnTo>
                <a:cubicBezTo>
                  <a:pt x="1660049" y="357119"/>
                  <a:pt x="1472487" y="295742"/>
                  <a:pt x="1270589" y="295742"/>
                </a:cubicBezTo>
                <a:close/>
                <a:moveTo>
                  <a:pt x="1270589" y="0"/>
                </a:moveTo>
                <a:cubicBezTo>
                  <a:pt x="1533737" y="0"/>
                  <a:pt x="1778200" y="79996"/>
                  <a:pt x="1980988" y="216997"/>
                </a:cubicBezTo>
                <a:lnTo>
                  <a:pt x="2068043" y="282096"/>
                </a:lnTo>
                <a:lnTo>
                  <a:pt x="2155099" y="216997"/>
                </a:lnTo>
                <a:cubicBezTo>
                  <a:pt x="2357886" y="79996"/>
                  <a:pt x="2602350" y="0"/>
                  <a:pt x="2865497" y="0"/>
                </a:cubicBezTo>
                <a:cubicBezTo>
                  <a:pt x="3128645" y="0"/>
                  <a:pt x="3373109" y="79996"/>
                  <a:pt x="3575896" y="216997"/>
                </a:cubicBezTo>
                <a:lnTo>
                  <a:pt x="3662951" y="282096"/>
                </a:lnTo>
                <a:lnTo>
                  <a:pt x="3750007" y="216997"/>
                </a:lnTo>
                <a:cubicBezTo>
                  <a:pt x="3952794" y="79996"/>
                  <a:pt x="4197258" y="0"/>
                  <a:pt x="4460405" y="0"/>
                </a:cubicBezTo>
                <a:cubicBezTo>
                  <a:pt x="4723553" y="0"/>
                  <a:pt x="4968016" y="79996"/>
                  <a:pt x="5170804" y="216997"/>
                </a:cubicBezTo>
                <a:lnTo>
                  <a:pt x="5257860" y="282096"/>
                </a:lnTo>
                <a:lnTo>
                  <a:pt x="5344916" y="216997"/>
                </a:lnTo>
                <a:cubicBezTo>
                  <a:pt x="5547703" y="79996"/>
                  <a:pt x="5792167" y="0"/>
                  <a:pt x="6055314" y="0"/>
                </a:cubicBezTo>
                <a:cubicBezTo>
                  <a:pt x="6757041" y="0"/>
                  <a:pt x="7325903" y="568862"/>
                  <a:pt x="7325903" y="1270589"/>
                </a:cubicBezTo>
                <a:cubicBezTo>
                  <a:pt x="7325903" y="1972316"/>
                  <a:pt x="6757041" y="2541178"/>
                  <a:pt x="6055314" y="2541178"/>
                </a:cubicBezTo>
                <a:cubicBezTo>
                  <a:pt x="5792167" y="2541178"/>
                  <a:pt x="5547703" y="2461182"/>
                  <a:pt x="5344916" y="2324182"/>
                </a:cubicBezTo>
                <a:lnTo>
                  <a:pt x="5257860" y="2259082"/>
                </a:lnTo>
                <a:lnTo>
                  <a:pt x="5170804" y="2324182"/>
                </a:lnTo>
                <a:cubicBezTo>
                  <a:pt x="4968016" y="2461182"/>
                  <a:pt x="4723553" y="2541178"/>
                  <a:pt x="4460405" y="2541178"/>
                </a:cubicBezTo>
                <a:cubicBezTo>
                  <a:pt x="4197258" y="2541178"/>
                  <a:pt x="3952794" y="2461182"/>
                  <a:pt x="3750007" y="2324182"/>
                </a:cubicBezTo>
                <a:lnTo>
                  <a:pt x="3662951" y="2259083"/>
                </a:lnTo>
                <a:lnTo>
                  <a:pt x="3575896" y="2324182"/>
                </a:lnTo>
                <a:cubicBezTo>
                  <a:pt x="3373109" y="2461182"/>
                  <a:pt x="3128645" y="2541178"/>
                  <a:pt x="2865497" y="2541178"/>
                </a:cubicBezTo>
                <a:cubicBezTo>
                  <a:pt x="2602350" y="2541178"/>
                  <a:pt x="2357886" y="2461182"/>
                  <a:pt x="2155099" y="2324182"/>
                </a:cubicBezTo>
                <a:lnTo>
                  <a:pt x="2068043" y="2259083"/>
                </a:lnTo>
                <a:lnTo>
                  <a:pt x="1980988" y="2324182"/>
                </a:lnTo>
                <a:cubicBezTo>
                  <a:pt x="1778200" y="2461182"/>
                  <a:pt x="1533737" y="2541178"/>
                  <a:pt x="1270589" y="2541178"/>
                </a:cubicBezTo>
                <a:cubicBezTo>
                  <a:pt x="568862" y="2541178"/>
                  <a:pt x="0" y="1972316"/>
                  <a:pt x="0" y="1270589"/>
                </a:cubicBezTo>
                <a:cubicBezTo>
                  <a:pt x="0" y="568862"/>
                  <a:pt x="568862" y="0"/>
                  <a:pt x="1270589" y="0"/>
                </a:cubicBezTo>
                <a:close/>
              </a:path>
            </a:pathLst>
          </a:custGeom>
          <a:solidFill>
            <a:schemeClr val="dk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5)">
  <p:cSld name="Agenda 1 (5)">
    <p:spTree>
      <p:nvGrpSpPr>
        <p:cNvPr id="99" name="Shape 99"/>
        <p:cNvGrpSpPr/>
        <p:nvPr/>
      </p:nvGrpSpPr>
      <p:grpSpPr>
        <a:xfrm>
          <a:off x="0" y="0"/>
          <a:ext cx="0" cy="0"/>
          <a:chOff x="0" y="0"/>
          <a:chExt cx="0" cy="0"/>
        </a:xfrm>
      </p:grpSpPr>
      <p:sp>
        <p:nvSpPr>
          <p:cNvPr id="100" name="Google Shape;100;p22"/>
          <p:cNvSpPr txBox="1"/>
          <p:nvPr>
            <p:ph idx="1" type="body"/>
          </p:nvPr>
        </p:nvSpPr>
        <p:spPr>
          <a:xfrm>
            <a:off x="1314296" y="80724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01" name="Google Shape;101;p22"/>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22"/>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2"/>
          <p:cNvSpPr txBox="1"/>
          <p:nvPr>
            <p:ph idx="2" type="body"/>
          </p:nvPr>
        </p:nvSpPr>
        <p:spPr>
          <a:xfrm>
            <a:off x="1314296" y="1591082"/>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04" name="Google Shape;104;p22"/>
          <p:cNvSpPr txBox="1"/>
          <p:nvPr>
            <p:ph idx="3" type="body"/>
          </p:nvPr>
        </p:nvSpPr>
        <p:spPr>
          <a:xfrm>
            <a:off x="1314296" y="2374921"/>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05" name="Google Shape;105;p22"/>
          <p:cNvSpPr txBox="1"/>
          <p:nvPr>
            <p:ph idx="4" type="body"/>
          </p:nvPr>
        </p:nvSpPr>
        <p:spPr>
          <a:xfrm>
            <a:off x="1314296" y="3164290"/>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06" name="Google Shape;106;p22"/>
          <p:cNvSpPr txBox="1"/>
          <p:nvPr>
            <p:ph idx="5" type="body"/>
          </p:nvPr>
        </p:nvSpPr>
        <p:spPr>
          <a:xfrm>
            <a:off x="1314296" y="3964727"/>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07" name="Google Shape;107;p22"/>
          <p:cNvSpPr txBox="1"/>
          <p:nvPr>
            <p:ph idx="6" type="body"/>
          </p:nvPr>
        </p:nvSpPr>
        <p:spPr>
          <a:xfrm>
            <a:off x="2432180" y="926615"/>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08" name="Google Shape;108;p22"/>
          <p:cNvSpPr txBox="1"/>
          <p:nvPr>
            <p:ph idx="7" type="body"/>
          </p:nvPr>
        </p:nvSpPr>
        <p:spPr>
          <a:xfrm>
            <a:off x="2432180" y="1141255"/>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09" name="Google Shape;109;p22"/>
          <p:cNvSpPr txBox="1"/>
          <p:nvPr>
            <p:ph idx="8" type="body"/>
          </p:nvPr>
        </p:nvSpPr>
        <p:spPr>
          <a:xfrm>
            <a:off x="2432180" y="1710454"/>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0" name="Google Shape;110;p22"/>
          <p:cNvSpPr txBox="1"/>
          <p:nvPr>
            <p:ph idx="9" type="body"/>
          </p:nvPr>
        </p:nvSpPr>
        <p:spPr>
          <a:xfrm>
            <a:off x="2432180" y="1925093"/>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1" name="Google Shape;111;p22"/>
          <p:cNvSpPr txBox="1"/>
          <p:nvPr>
            <p:ph idx="13" type="body"/>
          </p:nvPr>
        </p:nvSpPr>
        <p:spPr>
          <a:xfrm>
            <a:off x="2432180" y="2494292"/>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2" name="Google Shape;112;p22"/>
          <p:cNvSpPr txBox="1"/>
          <p:nvPr>
            <p:ph idx="14" type="body"/>
          </p:nvPr>
        </p:nvSpPr>
        <p:spPr>
          <a:xfrm>
            <a:off x="2432180" y="2708932"/>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3" name="Google Shape;113;p22"/>
          <p:cNvSpPr txBox="1"/>
          <p:nvPr>
            <p:ph idx="15" type="body"/>
          </p:nvPr>
        </p:nvSpPr>
        <p:spPr>
          <a:xfrm>
            <a:off x="2432180" y="3283662"/>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4" name="Google Shape;114;p22"/>
          <p:cNvSpPr txBox="1"/>
          <p:nvPr>
            <p:ph idx="16" type="body"/>
          </p:nvPr>
        </p:nvSpPr>
        <p:spPr>
          <a:xfrm>
            <a:off x="2432180" y="3498301"/>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5" name="Google Shape;115;p22"/>
          <p:cNvSpPr txBox="1"/>
          <p:nvPr>
            <p:ph idx="17" type="body"/>
          </p:nvPr>
        </p:nvSpPr>
        <p:spPr>
          <a:xfrm>
            <a:off x="2432180" y="4084099"/>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6" name="Google Shape;116;p22"/>
          <p:cNvSpPr txBox="1"/>
          <p:nvPr>
            <p:ph idx="18" type="body"/>
          </p:nvPr>
        </p:nvSpPr>
        <p:spPr>
          <a:xfrm>
            <a:off x="2432180" y="4298738"/>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10)">
  <p:cSld name="Agenda 1 (10)">
    <p:spTree>
      <p:nvGrpSpPr>
        <p:cNvPr id="117" name="Shape 117"/>
        <p:cNvGrpSpPr/>
        <p:nvPr/>
      </p:nvGrpSpPr>
      <p:grpSpPr>
        <a:xfrm>
          <a:off x="0" y="0"/>
          <a:ext cx="0" cy="0"/>
          <a:chOff x="0" y="0"/>
          <a:chExt cx="0" cy="0"/>
        </a:xfrm>
      </p:grpSpPr>
      <p:sp>
        <p:nvSpPr>
          <p:cNvPr id="118" name="Google Shape;118;p23"/>
          <p:cNvSpPr txBox="1"/>
          <p:nvPr>
            <p:ph idx="1" type="body"/>
          </p:nvPr>
        </p:nvSpPr>
        <p:spPr>
          <a:xfrm>
            <a:off x="521493" y="80724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19" name="Google Shape;119;p23"/>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0" name="Google Shape;120;p23"/>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3"/>
          <p:cNvSpPr txBox="1"/>
          <p:nvPr>
            <p:ph idx="2" type="body"/>
          </p:nvPr>
        </p:nvSpPr>
        <p:spPr>
          <a:xfrm>
            <a:off x="1639378" y="926615"/>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2" name="Google Shape;122;p23"/>
          <p:cNvSpPr txBox="1"/>
          <p:nvPr>
            <p:ph idx="3" type="body"/>
          </p:nvPr>
        </p:nvSpPr>
        <p:spPr>
          <a:xfrm>
            <a:off x="1639378" y="114125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3" name="Google Shape;123;p23"/>
          <p:cNvSpPr txBox="1"/>
          <p:nvPr>
            <p:ph idx="4" type="body"/>
          </p:nvPr>
        </p:nvSpPr>
        <p:spPr>
          <a:xfrm>
            <a:off x="521493" y="1591082"/>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4" name="Google Shape;124;p23"/>
          <p:cNvSpPr txBox="1"/>
          <p:nvPr>
            <p:ph idx="5" type="body"/>
          </p:nvPr>
        </p:nvSpPr>
        <p:spPr>
          <a:xfrm>
            <a:off x="1639378" y="1710454"/>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5" name="Google Shape;125;p23"/>
          <p:cNvSpPr txBox="1"/>
          <p:nvPr>
            <p:ph idx="6" type="body"/>
          </p:nvPr>
        </p:nvSpPr>
        <p:spPr>
          <a:xfrm>
            <a:off x="1639378" y="1925093"/>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6" name="Google Shape;126;p23"/>
          <p:cNvSpPr txBox="1"/>
          <p:nvPr>
            <p:ph idx="7" type="body"/>
          </p:nvPr>
        </p:nvSpPr>
        <p:spPr>
          <a:xfrm>
            <a:off x="521493" y="2385985"/>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7" name="Google Shape;127;p23"/>
          <p:cNvSpPr txBox="1"/>
          <p:nvPr>
            <p:ph idx="8" type="body"/>
          </p:nvPr>
        </p:nvSpPr>
        <p:spPr>
          <a:xfrm>
            <a:off x="1639378" y="2505356"/>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8" name="Google Shape;128;p23"/>
          <p:cNvSpPr txBox="1"/>
          <p:nvPr>
            <p:ph idx="9" type="body"/>
          </p:nvPr>
        </p:nvSpPr>
        <p:spPr>
          <a:xfrm>
            <a:off x="1639378" y="2719996"/>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29" name="Google Shape;129;p23"/>
          <p:cNvSpPr txBox="1"/>
          <p:nvPr>
            <p:ph idx="13" type="body"/>
          </p:nvPr>
        </p:nvSpPr>
        <p:spPr>
          <a:xfrm>
            <a:off x="521493" y="317535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0" name="Google Shape;130;p23"/>
          <p:cNvSpPr txBox="1"/>
          <p:nvPr>
            <p:ph idx="14" type="body"/>
          </p:nvPr>
        </p:nvSpPr>
        <p:spPr>
          <a:xfrm>
            <a:off x="1639378" y="3294726"/>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1" name="Google Shape;131;p23"/>
          <p:cNvSpPr txBox="1"/>
          <p:nvPr>
            <p:ph idx="15" type="body"/>
          </p:nvPr>
        </p:nvSpPr>
        <p:spPr>
          <a:xfrm>
            <a:off x="1639378" y="350936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2" name="Google Shape;132;p23"/>
          <p:cNvSpPr txBox="1"/>
          <p:nvPr>
            <p:ph idx="16" type="body"/>
          </p:nvPr>
        </p:nvSpPr>
        <p:spPr>
          <a:xfrm>
            <a:off x="521493" y="3964727"/>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3" name="Google Shape;133;p23"/>
          <p:cNvSpPr txBox="1"/>
          <p:nvPr>
            <p:ph idx="17" type="body"/>
          </p:nvPr>
        </p:nvSpPr>
        <p:spPr>
          <a:xfrm>
            <a:off x="1639378" y="4084099"/>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4" name="Google Shape;134;p23"/>
          <p:cNvSpPr txBox="1"/>
          <p:nvPr>
            <p:ph idx="18" type="body"/>
          </p:nvPr>
        </p:nvSpPr>
        <p:spPr>
          <a:xfrm>
            <a:off x="1639378" y="4298738"/>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5" name="Google Shape;135;p23"/>
          <p:cNvSpPr txBox="1"/>
          <p:nvPr>
            <p:ph idx="19" type="body"/>
          </p:nvPr>
        </p:nvSpPr>
        <p:spPr>
          <a:xfrm>
            <a:off x="4976815" y="80724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6" name="Google Shape;136;p23"/>
          <p:cNvSpPr txBox="1"/>
          <p:nvPr>
            <p:ph idx="20" type="body"/>
          </p:nvPr>
        </p:nvSpPr>
        <p:spPr>
          <a:xfrm>
            <a:off x="6094700" y="926615"/>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7" name="Google Shape;137;p23"/>
          <p:cNvSpPr txBox="1"/>
          <p:nvPr>
            <p:ph idx="21" type="body"/>
          </p:nvPr>
        </p:nvSpPr>
        <p:spPr>
          <a:xfrm>
            <a:off x="6094700" y="114125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8" name="Google Shape;138;p23"/>
          <p:cNvSpPr txBox="1"/>
          <p:nvPr>
            <p:ph idx="22" type="body"/>
          </p:nvPr>
        </p:nvSpPr>
        <p:spPr>
          <a:xfrm>
            <a:off x="4976815" y="1591082"/>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39" name="Google Shape;139;p23"/>
          <p:cNvSpPr txBox="1"/>
          <p:nvPr>
            <p:ph idx="23" type="body"/>
          </p:nvPr>
        </p:nvSpPr>
        <p:spPr>
          <a:xfrm>
            <a:off x="6094700" y="1710454"/>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0" name="Google Shape;140;p23"/>
          <p:cNvSpPr txBox="1"/>
          <p:nvPr>
            <p:ph idx="24" type="body"/>
          </p:nvPr>
        </p:nvSpPr>
        <p:spPr>
          <a:xfrm>
            <a:off x="6094700" y="1925093"/>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1" name="Google Shape;141;p23"/>
          <p:cNvSpPr txBox="1"/>
          <p:nvPr>
            <p:ph idx="25" type="body"/>
          </p:nvPr>
        </p:nvSpPr>
        <p:spPr>
          <a:xfrm>
            <a:off x="4976815" y="2385985"/>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2" name="Google Shape;142;p23"/>
          <p:cNvSpPr txBox="1"/>
          <p:nvPr>
            <p:ph idx="26" type="body"/>
          </p:nvPr>
        </p:nvSpPr>
        <p:spPr>
          <a:xfrm>
            <a:off x="6094700" y="2505356"/>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3" name="Google Shape;143;p23"/>
          <p:cNvSpPr txBox="1"/>
          <p:nvPr>
            <p:ph idx="27" type="body"/>
          </p:nvPr>
        </p:nvSpPr>
        <p:spPr>
          <a:xfrm>
            <a:off x="6094700" y="2719996"/>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4" name="Google Shape;144;p23"/>
          <p:cNvSpPr txBox="1"/>
          <p:nvPr>
            <p:ph idx="28" type="body"/>
          </p:nvPr>
        </p:nvSpPr>
        <p:spPr>
          <a:xfrm>
            <a:off x="4976815" y="317535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5" name="Google Shape;145;p23"/>
          <p:cNvSpPr txBox="1"/>
          <p:nvPr>
            <p:ph idx="29" type="body"/>
          </p:nvPr>
        </p:nvSpPr>
        <p:spPr>
          <a:xfrm>
            <a:off x="6094700" y="3294726"/>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6" name="Google Shape;146;p23"/>
          <p:cNvSpPr txBox="1"/>
          <p:nvPr>
            <p:ph idx="30" type="body"/>
          </p:nvPr>
        </p:nvSpPr>
        <p:spPr>
          <a:xfrm>
            <a:off x="6094700" y="350936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7" name="Google Shape;147;p23"/>
          <p:cNvSpPr txBox="1"/>
          <p:nvPr>
            <p:ph idx="31" type="body"/>
          </p:nvPr>
        </p:nvSpPr>
        <p:spPr>
          <a:xfrm>
            <a:off x="4976815" y="3964727"/>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8" name="Google Shape;148;p23"/>
          <p:cNvSpPr txBox="1"/>
          <p:nvPr>
            <p:ph idx="32" type="body"/>
          </p:nvPr>
        </p:nvSpPr>
        <p:spPr>
          <a:xfrm>
            <a:off x="6094700" y="4084099"/>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49" name="Google Shape;149;p23"/>
          <p:cNvSpPr txBox="1"/>
          <p:nvPr>
            <p:ph idx="33" type="body"/>
          </p:nvPr>
        </p:nvSpPr>
        <p:spPr>
          <a:xfrm>
            <a:off x="6094700" y="4298738"/>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5)">
  <p:cSld name="Agenda 2 (5)">
    <p:spTree>
      <p:nvGrpSpPr>
        <p:cNvPr id="150" name="Shape 150"/>
        <p:cNvGrpSpPr/>
        <p:nvPr/>
      </p:nvGrpSpPr>
      <p:grpSpPr>
        <a:xfrm>
          <a:off x="0" y="0"/>
          <a:ext cx="0" cy="0"/>
          <a:chOff x="0" y="0"/>
          <a:chExt cx="0" cy="0"/>
        </a:xfrm>
      </p:grpSpPr>
      <p:sp>
        <p:nvSpPr>
          <p:cNvPr id="151" name="Google Shape;151;p24"/>
          <p:cNvSpPr txBox="1"/>
          <p:nvPr>
            <p:ph idx="1" type="body"/>
          </p:nvPr>
        </p:nvSpPr>
        <p:spPr>
          <a:xfrm>
            <a:off x="1314296" y="1143863"/>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52" name="Google Shape;152;p24"/>
          <p:cNvSpPr txBox="1"/>
          <p:nvPr>
            <p:ph idx="2" type="body"/>
          </p:nvPr>
        </p:nvSpPr>
        <p:spPr>
          <a:xfrm>
            <a:off x="1314296" y="1934620"/>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53" name="Google Shape;153;p24"/>
          <p:cNvSpPr txBox="1"/>
          <p:nvPr>
            <p:ph idx="3" type="body"/>
          </p:nvPr>
        </p:nvSpPr>
        <p:spPr>
          <a:xfrm>
            <a:off x="1314296" y="2723990"/>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54" name="Google Shape;154;p24"/>
          <p:cNvSpPr txBox="1"/>
          <p:nvPr>
            <p:ph idx="4" type="body"/>
          </p:nvPr>
        </p:nvSpPr>
        <p:spPr>
          <a:xfrm>
            <a:off x="1314296" y="350627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55" name="Google Shape;155;p24"/>
          <p:cNvSpPr txBox="1"/>
          <p:nvPr>
            <p:ph idx="5" type="body"/>
          </p:nvPr>
        </p:nvSpPr>
        <p:spPr>
          <a:xfrm>
            <a:off x="1314296" y="4288558"/>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56" name="Google Shape;156;p24"/>
          <p:cNvSpPr txBox="1"/>
          <p:nvPr>
            <p:ph idx="6" type="body"/>
          </p:nvPr>
        </p:nvSpPr>
        <p:spPr>
          <a:xfrm>
            <a:off x="2432180" y="1263234"/>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57" name="Google Shape;157;p24"/>
          <p:cNvSpPr txBox="1"/>
          <p:nvPr>
            <p:ph idx="7" type="body"/>
          </p:nvPr>
        </p:nvSpPr>
        <p:spPr>
          <a:xfrm>
            <a:off x="2432180" y="1477874"/>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58" name="Google Shape;158;p24"/>
          <p:cNvSpPr/>
          <p:nvPr/>
        </p:nvSpPr>
        <p:spPr>
          <a:xfrm>
            <a:off x="0" y="0"/>
            <a:ext cx="1004100" cy="228600"/>
          </a:xfrm>
          <a:prstGeom prst="rect">
            <a:avLst/>
          </a:prstGeom>
          <a:solidFill>
            <a:schemeClr val="lt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159" name="Google Shape;159;p24"/>
          <p:cNvSpPr txBox="1"/>
          <p:nvPr>
            <p:ph idx="8" type="body"/>
          </p:nvPr>
        </p:nvSpPr>
        <p:spPr>
          <a:xfrm>
            <a:off x="2432180" y="2053991"/>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0" name="Google Shape;160;p24"/>
          <p:cNvSpPr txBox="1"/>
          <p:nvPr>
            <p:ph idx="9" type="body"/>
          </p:nvPr>
        </p:nvSpPr>
        <p:spPr>
          <a:xfrm>
            <a:off x="2432180" y="2268631"/>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1" name="Google Shape;161;p24"/>
          <p:cNvSpPr txBox="1"/>
          <p:nvPr>
            <p:ph idx="13" type="body"/>
          </p:nvPr>
        </p:nvSpPr>
        <p:spPr>
          <a:xfrm>
            <a:off x="2432180" y="2843362"/>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2" name="Google Shape;162;p24"/>
          <p:cNvSpPr txBox="1"/>
          <p:nvPr>
            <p:ph idx="14" type="body"/>
          </p:nvPr>
        </p:nvSpPr>
        <p:spPr>
          <a:xfrm>
            <a:off x="2432180" y="3058001"/>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3" name="Google Shape;163;p24"/>
          <p:cNvSpPr txBox="1"/>
          <p:nvPr>
            <p:ph idx="15" type="body"/>
          </p:nvPr>
        </p:nvSpPr>
        <p:spPr>
          <a:xfrm>
            <a:off x="2432180" y="3625646"/>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4" name="Google Shape;164;p24"/>
          <p:cNvSpPr txBox="1"/>
          <p:nvPr>
            <p:ph idx="16" type="body"/>
          </p:nvPr>
        </p:nvSpPr>
        <p:spPr>
          <a:xfrm>
            <a:off x="2432180" y="3840285"/>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5" name="Google Shape;165;p24"/>
          <p:cNvSpPr txBox="1"/>
          <p:nvPr>
            <p:ph idx="17" type="body"/>
          </p:nvPr>
        </p:nvSpPr>
        <p:spPr>
          <a:xfrm>
            <a:off x="2432180" y="4407929"/>
            <a:ext cx="45519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400"/>
              <a:buNone/>
              <a:defRPr b="1" i="0" sz="14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6" name="Google Shape;166;p24"/>
          <p:cNvSpPr txBox="1"/>
          <p:nvPr>
            <p:ph idx="18" type="body"/>
          </p:nvPr>
        </p:nvSpPr>
        <p:spPr>
          <a:xfrm>
            <a:off x="2432180" y="4622569"/>
            <a:ext cx="45519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900"/>
              <a:buNone/>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67" name="Google Shape;167;p24"/>
          <p:cNvSpPr txBox="1"/>
          <p:nvPr>
            <p:ph idx="19" type="body"/>
          </p:nvPr>
        </p:nvSpPr>
        <p:spPr>
          <a:xfrm>
            <a:off x="122877" y="-174459"/>
            <a:ext cx="9170400" cy="1191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7500"/>
              <a:buNone/>
              <a:defRPr b="1" i="0" sz="75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10)">
  <p:cSld name="Agenda 2 (10)">
    <p:spTree>
      <p:nvGrpSpPr>
        <p:cNvPr id="168" name="Shape 168"/>
        <p:cNvGrpSpPr/>
        <p:nvPr/>
      </p:nvGrpSpPr>
      <p:grpSpPr>
        <a:xfrm>
          <a:off x="0" y="0"/>
          <a:ext cx="0" cy="0"/>
          <a:chOff x="0" y="0"/>
          <a:chExt cx="0" cy="0"/>
        </a:xfrm>
      </p:grpSpPr>
      <p:sp>
        <p:nvSpPr>
          <p:cNvPr id="169" name="Google Shape;169;p25"/>
          <p:cNvSpPr txBox="1"/>
          <p:nvPr>
            <p:ph idx="1" type="body"/>
          </p:nvPr>
        </p:nvSpPr>
        <p:spPr>
          <a:xfrm>
            <a:off x="521493" y="1135383"/>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0" name="Google Shape;170;p25"/>
          <p:cNvSpPr txBox="1"/>
          <p:nvPr>
            <p:ph idx="2" type="body"/>
          </p:nvPr>
        </p:nvSpPr>
        <p:spPr>
          <a:xfrm>
            <a:off x="521493" y="1919221"/>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1" name="Google Shape;171;p25"/>
          <p:cNvSpPr txBox="1"/>
          <p:nvPr>
            <p:ph idx="3" type="body"/>
          </p:nvPr>
        </p:nvSpPr>
        <p:spPr>
          <a:xfrm>
            <a:off x="521493" y="271412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2" name="Google Shape;172;p25"/>
          <p:cNvSpPr txBox="1"/>
          <p:nvPr>
            <p:ph idx="4" type="body"/>
          </p:nvPr>
        </p:nvSpPr>
        <p:spPr>
          <a:xfrm>
            <a:off x="521493" y="350349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3" name="Google Shape;173;p25"/>
          <p:cNvSpPr txBox="1"/>
          <p:nvPr>
            <p:ph idx="5" type="body"/>
          </p:nvPr>
        </p:nvSpPr>
        <p:spPr>
          <a:xfrm>
            <a:off x="521493" y="4292866"/>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4" name="Google Shape;174;p25"/>
          <p:cNvSpPr txBox="1"/>
          <p:nvPr>
            <p:ph idx="6" type="body"/>
          </p:nvPr>
        </p:nvSpPr>
        <p:spPr>
          <a:xfrm>
            <a:off x="4976815" y="1135383"/>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5" name="Google Shape;175;p25"/>
          <p:cNvSpPr txBox="1"/>
          <p:nvPr>
            <p:ph idx="7" type="body"/>
          </p:nvPr>
        </p:nvSpPr>
        <p:spPr>
          <a:xfrm>
            <a:off x="4976815" y="1919221"/>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6" name="Google Shape;176;p25"/>
          <p:cNvSpPr txBox="1"/>
          <p:nvPr>
            <p:ph idx="8" type="body"/>
          </p:nvPr>
        </p:nvSpPr>
        <p:spPr>
          <a:xfrm>
            <a:off x="4976815" y="271412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7" name="Google Shape;177;p25"/>
          <p:cNvSpPr txBox="1"/>
          <p:nvPr>
            <p:ph idx="9" type="body"/>
          </p:nvPr>
        </p:nvSpPr>
        <p:spPr>
          <a:xfrm>
            <a:off x="4976815" y="3503494"/>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8" name="Google Shape;178;p25"/>
          <p:cNvSpPr txBox="1"/>
          <p:nvPr>
            <p:ph idx="13" type="body"/>
          </p:nvPr>
        </p:nvSpPr>
        <p:spPr>
          <a:xfrm>
            <a:off x="4976815" y="4292866"/>
            <a:ext cx="949200" cy="605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500"/>
              </a:spcBef>
              <a:spcAft>
                <a:spcPts val="0"/>
              </a:spcAft>
              <a:buClr>
                <a:schemeClr val="dk1"/>
              </a:buClr>
              <a:buSzPts val="3800"/>
              <a:buNone/>
              <a:defRPr b="0" i="0" sz="3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79" name="Google Shape;179;p25"/>
          <p:cNvSpPr txBox="1"/>
          <p:nvPr>
            <p:ph idx="14" type="body"/>
          </p:nvPr>
        </p:nvSpPr>
        <p:spPr>
          <a:xfrm>
            <a:off x="1639378" y="1254755"/>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0" name="Google Shape;180;p25"/>
          <p:cNvSpPr txBox="1"/>
          <p:nvPr>
            <p:ph idx="15" type="body"/>
          </p:nvPr>
        </p:nvSpPr>
        <p:spPr>
          <a:xfrm>
            <a:off x="1639378" y="1469394"/>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1" name="Google Shape;181;p25"/>
          <p:cNvSpPr txBox="1"/>
          <p:nvPr>
            <p:ph idx="16" type="body"/>
          </p:nvPr>
        </p:nvSpPr>
        <p:spPr>
          <a:xfrm>
            <a:off x="1639378" y="2038593"/>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2" name="Google Shape;182;p25"/>
          <p:cNvSpPr txBox="1"/>
          <p:nvPr>
            <p:ph idx="17" type="body"/>
          </p:nvPr>
        </p:nvSpPr>
        <p:spPr>
          <a:xfrm>
            <a:off x="1639378" y="2253232"/>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3" name="Google Shape;183;p25"/>
          <p:cNvSpPr txBox="1"/>
          <p:nvPr>
            <p:ph idx="18" type="body"/>
          </p:nvPr>
        </p:nvSpPr>
        <p:spPr>
          <a:xfrm>
            <a:off x="1639378" y="2833496"/>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4" name="Google Shape;184;p25"/>
          <p:cNvSpPr txBox="1"/>
          <p:nvPr>
            <p:ph idx="19" type="body"/>
          </p:nvPr>
        </p:nvSpPr>
        <p:spPr>
          <a:xfrm>
            <a:off x="1639378" y="304813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5" name="Google Shape;185;p25"/>
          <p:cNvSpPr txBox="1"/>
          <p:nvPr>
            <p:ph idx="20" type="body"/>
          </p:nvPr>
        </p:nvSpPr>
        <p:spPr>
          <a:xfrm>
            <a:off x="1639378" y="3622865"/>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6" name="Google Shape;186;p25"/>
          <p:cNvSpPr txBox="1"/>
          <p:nvPr>
            <p:ph idx="21" type="body"/>
          </p:nvPr>
        </p:nvSpPr>
        <p:spPr>
          <a:xfrm>
            <a:off x="1639378" y="383750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7" name="Google Shape;187;p25"/>
          <p:cNvSpPr txBox="1"/>
          <p:nvPr>
            <p:ph idx="22" type="body"/>
          </p:nvPr>
        </p:nvSpPr>
        <p:spPr>
          <a:xfrm>
            <a:off x="1639378" y="4412238"/>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8" name="Google Shape;188;p25"/>
          <p:cNvSpPr txBox="1"/>
          <p:nvPr>
            <p:ph idx="23" type="body"/>
          </p:nvPr>
        </p:nvSpPr>
        <p:spPr>
          <a:xfrm>
            <a:off x="1639378" y="4626877"/>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89" name="Google Shape;189;p25"/>
          <p:cNvSpPr txBox="1"/>
          <p:nvPr>
            <p:ph idx="24" type="body"/>
          </p:nvPr>
        </p:nvSpPr>
        <p:spPr>
          <a:xfrm>
            <a:off x="6094700" y="1254755"/>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0" name="Google Shape;190;p25"/>
          <p:cNvSpPr txBox="1"/>
          <p:nvPr>
            <p:ph idx="25" type="body"/>
          </p:nvPr>
        </p:nvSpPr>
        <p:spPr>
          <a:xfrm>
            <a:off x="6094700" y="1469394"/>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1" name="Google Shape;191;p25"/>
          <p:cNvSpPr txBox="1"/>
          <p:nvPr>
            <p:ph idx="26" type="body"/>
          </p:nvPr>
        </p:nvSpPr>
        <p:spPr>
          <a:xfrm>
            <a:off x="6094700" y="2038593"/>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2" name="Google Shape;192;p25"/>
          <p:cNvSpPr txBox="1"/>
          <p:nvPr>
            <p:ph idx="27" type="body"/>
          </p:nvPr>
        </p:nvSpPr>
        <p:spPr>
          <a:xfrm>
            <a:off x="6094700" y="2253232"/>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3" name="Google Shape;193;p25"/>
          <p:cNvSpPr txBox="1"/>
          <p:nvPr>
            <p:ph idx="28" type="body"/>
          </p:nvPr>
        </p:nvSpPr>
        <p:spPr>
          <a:xfrm>
            <a:off x="6094700" y="2833496"/>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4" name="Google Shape;194;p25"/>
          <p:cNvSpPr txBox="1"/>
          <p:nvPr>
            <p:ph idx="29" type="body"/>
          </p:nvPr>
        </p:nvSpPr>
        <p:spPr>
          <a:xfrm>
            <a:off x="6094700" y="304813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5" name="Google Shape;195;p25"/>
          <p:cNvSpPr txBox="1"/>
          <p:nvPr>
            <p:ph idx="30" type="body"/>
          </p:nvPr>
        </p:nvSpPr>
        <p:spPr>
          <a:xfrm>
            <a:off x="6094700" y="3622865"/>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6" name="Google Shape;196;p25"/>
          <p:cNvSpPr txBox="1"/>
          <p:nvPr>
            <p:ph idx="31" type="body"/>
          </p:nvPr>
        </p:nvSpPr>
        <p:spPr>
          <a:xfrm>
            <a:off x="6094700" y="3837505"/>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7" name="Google Shape;197;p25"/>
          <p:cNvSpPr txBox="1"/>
          <p:nvPr>
            <p:ph idx="32" type="body"/>
          </p:nvPr>
        </p:nvSpPr>
        <p:spPr>
          <a:xfrm>
            <a:off x="6094700" y="4412238"/>
            <a:ext cx="2932800" cy="186000"/>
          </a:xfrm>
          <a:prstGeom prst="rect">
            <a:avLst/>
          </a:prstGeom>
          <a:noFill/>
          <a:ln>
            <a:noFill/>
          </a:ln>
        </p:spPr>
        <p:txBody>
          <a:bodyPr anchorCtr="0" anchor="b" bIns="0" lIns="54000" spcFirstLastPara="1" rIns="0" wrap="square" tIns="0">
            <a:noAutofit/>
          </a:bodyPr>
          <a:lstStyle>
            <a:lvl1pPr indent="-228600" lvl="0" marL="457200" rtl="0" algn="l">
              <a:lnSpc>
                <a:spcPct val="110000"/>
              </a:lnSpc>
              <a:spcBef>
                <a:spcPts val="500"/>
              </a:spcBef>
              <a:spcAft>
                <a:spcPts val="0"/>
              </a:spcAft>
              <a:buClr>
                <a:schemeClr val="dk1"/>
              </a:buClr>
              <a:buSzPts val="1100"/>
              <a:buNone/>
              <a:defRPr b="1" i="0" sz="11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8" name="Google Shape;198;p25"/>
          <p:cNvSpPr txBox="1"/>
          <p:nvPr>
            <p:ph idx="33" type="body"/>
          </p:nvPr>
        </p:nvSpPr>
        <p:spPr>
          <a:xfrm>
            <a:off x="6094700" y="4626877"/>
            <a:ext cx="2932800" cy="271200"/>
          </a:xfrm>
          <a:prstGeom prst="rect">
            <a:avLst/>
          </a:prstGeom>
          <a:noFill/>
          <a:ln>
            <a:noFill/>
          </a:ln>
        </p:spPr>
        <p:txBody>
          <a:bodyPr anchorCtr="0" anchor="t" bIns="0" lIns="54000" spcFirstLastPara="1" rIns="0" wrap="square" tIns="0">
            <a:noAutofit/>
          </a:bodyPr>
          <a:lstStyle>
            <a:lvl1pPr indent="-228600" lvl="0" marL="457200" rtl="0" algn="l">
              <a:lnSpc>
                <a:spcPct val="110000"/>
              </a:lnSpc>
              <a:spcBef>
                <a:spcPts val="500"/>
              </a:spcBef>
              <a:spcAft>
                <a:spcPts val="0"/>
              </a:spcAft>
              <a:buClr>
                <a:schemeClr val="dk1"/>
              </a:buClr>
              <a:buSzPts val="800"/>
              <a:buNone/>
              <a:defRPr b="0" i="0" sz="8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199" name="Google Shape;199;p25"/>
          <p:cNvSpPr/>
          <p:nvPr/>
        </p:nvSpPr>
        <p:spPr>
          <a:xfrm>
            <a:off x="0" y="0"/>
            <a:ext cx="1004100" cy="228600"/>
          </a:xfrm>
          <a:prstGeom prst="rect">
            <a:avLst/>
          </a:prstGeom>
          <a:solidFill>
            <a:schemeClr val="lt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00" name="Google Shape;200;p25"/>
          <p:cNvSpPr txBox="1"/>
          <p:nvPr>
            <p:ph idx="34" type="body"/>
          </p:nvPr>
        </p:nvSpPr>
        <p:spPr>
          <a:xfrm>
            <a:off x="122877" y="-174459"/>
            <a:ext cx="9170400" cy="1191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7500"/>
              <a:buNone/>
              <a:defRPr b="1" i="0" sz="75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slide (red)">
  <p:cSld name="Chapter_slide (red)">
    <p:spTree>
      <p:nvGrpSpPr>
        <p:cNvPr id="201" name="Shape 201"/>
        <p:cNvGrpSpPr/>
        <p:nvPr/>
      </p:nvGrpSpPr>
      <p:grpSpPr>
        <a:xfrm>
          <a:off x="0" y="0"/>
          <a:ext cx="0" cy="0"/>
          <a:chOff x="0" y="0"/>
          <a:chExt cx="0" cy="0"/>
        </a:xfrm>
      </p:grpSpPr>
      <p:sp>
        <p:nvSpPr>
          <p:cNvPr id="202" name="Google Shape;202;p26"/>
          <p:cNvSpPr/>
          <p:nvPr/>
        </p:nvSpPr>
        <p:spPr>
          <a:xfrm>
            <a:off x="0" y="0"/>
            <a:ext cx="9144000" cy="5143500"/>
          </a:xfrm>
          <a:prstGeom prst="rect">
            <a:avLst/>
          </a:prstGeom>
          <a:solidFill>
            <a:schemeClr val="accent6"/>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03" name="Google Shape;203;p26"/>
          <p:cNvSpPr txBox="1"/>
          <p:nvPr>
            <p:ph idx="1" type="subTitle"/>
          </p:nvPr>
        </p:nvSpPr>
        <p:spPr>
          <a:xfrm>
            <a:off x="521494" y="2386756"/>
            <a:ext cx="7284000" cy="1061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lt1"/>
              </a:buClr>
              <a:buSzPts val="3500"/>
              <a:buNone/>
              <a:defRPr b="1" sz="3500">
                <a:solidFill>
                  <a:schemeClr val="lt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204" name="Google Shape;204;p26"/>
          <p:cNvSpPr txBox="1"/>
          <p:nvPr>
            <p:ph type="title"/>
          </p:nvPr>
        </p:nvSpPr>
        <p:spPr>
          <a:xfrm>
            <a:off x="521494" y="3597935"/>
            <a:ext cx="7284000" cy="2148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lt1"/>
              </a:buClr>
              <a:buSzPts val="1400"/>
              <a:buFont typeface="Arial"/>
              <a:buNone/>
              <a:defRPr b="0" i="0" sz="14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slide (white)">
  <p:cSld name="Chapter_slide (white)">
    <p:spTree>
      <p:nvGrpSpPr>
        <p:cNvPr id="205" name="Shape 205"/>
        <p:cNvGrpSpPr/>
        <p:nvPr/>
      </p:nvGrpSpPr>
      <p:grpSpPr>
        <a:xfrm>
          <a:off x="0" y="0"/>
          <a:ext cx="0" cy="0"/>
          <a:chOff x="0" y="0"/>
          <a:chExt cx="0" cy="0"/>
        </a:xfrm>
      </p:grpSpPr>
      <p:sp>
        <p:nvSpPr>
          <p:cNvPr id="206" name="Google Shape;206;p27"/>
          <p:cNvSpPr/>
          <p:nvPr/>
        </p:nvSpPr>
        <p:spPr>
          <a:xfrm>
            <a:off x="0" y="0"/>
            <a:ext cx="9144000" cy="5143500"/>
          </a:xfrm>
          <a:prstGeom prst="rect">
            <a:avLst/>
          </a:prstGeom>
          <a:solidFill>
            <a:schemeClr val="lt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07" name="Google Shape;207;p27"/>
          <p:cNvSpPr txBox="1"/>
          <p:nvPr>
            <p:ph idx="1" type="subTitle"/>
          </p:nvPr>
        </p:nvSpPr>
        <p:spPr>
          <a:xfrm>
            <a:off x="521494" y="2386756"/>
            <a:ext cx="7284000" cy="1061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dk1"/>
              </a:buClr>
              <a:buSzPts val="3500"/>
              <a:buNone/>
              <a:defRPr b="1" sz="3500">
                <a:solidFill>
                  <a:schemeClr val="dk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208" name="Google Shape;208;p27"/>
          <p:cNvSpPr txBox="1"/>
          <p:nvPr>
            <p:ph type="title"/>
          </p:nvPr>
        </p:nvSpPr>
        <p:spPr>
          <a:xfrm>
            <a:off x="521494" y="3597935"/>
            <a:ext cx="7284000" cy="2148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Font typeface="Arial"/>
              <a:buNone/>
              <a:defRPr b="0" i="0" sz="1400">
                <a:solidFill>
                  <a:schemeClr val="dk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slide (black)">
  <p:cSld name="Chapter_slide (black)">
    <p:spTree>
      <p:nvGrpSpPr>
        <p:cNvPr id="209" name="Shape 209"/>
        <p:cNvGrpSpPr/>
        <p:nvPr/>
      </p:nvGrpSpPr>
      <p:grpSpPr>
        <a:xfrm>
          <a:off x="0" y="0"/>
          <a:ext cx="0" cy="0"/>
          <a:chOff x="0" y="0"/>
          <a:chExt cx="0" cy="0"/>
        </a:xfrm>
      </p:grpSpPr>
      <p:sp>
        <p:nvSpPr>
          <p:cNvPr id="210" name="Google Shape;210;p28"/>
          <p:cNvSpPr/>
          <p:nvPr/>
        </p:nvSpPr>
        <p:spPr>
          <a:xfrm>
            <a:off x="0" y="0"/>
            <a:ext cx="9144000" cy="5143500"/>
          </a:xfrm>
          <a:prstGeom prst="rect">
            <a:avLst/>
          </a:prstGeom>
          <a:solidFill>
            <a:schemeClr val="dk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11" name="Google Shape;211;p28"/>
          <p:cNvSpPr txBox="1"/>
          <p:nvPr>
            <p:ph idx="1" type="subTitle"/>
          </p:nvPr>
        </p:nvSpPr>
        <p:spPr>
          <a:xfrm>
            <a:off x="521494" y="2386756"/>
            <a:ext cx="7284000" cy="10617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lt1"/>
              </a:buClr>
              <a:buSzPts val="3500"/>
              <a:buNone/>
              <a:defRPr b="1" sz="3500">
                <a:solidFill>
                  <a:schemeClr val="lt1"/>
                </a:solidFill>
                <a:latin typeface="Arial"/>
                <a:ea typeface="Arial"/>
                <a:cs typeface="Arial"/>
                <a:sym typeface="Arial"/>
              </a:defRPr>
            </a:lvl1pPr>
            <a:lvl2pPr lvl="1" rtl="0" algn="ctr">
              <a:lnSpc>
                <a:spcPct val="110000"/>
              </a:lnSpc>
              <a:spcBef>
                <a:spcPts val="500"/>
              </a:spcBef>
              <a:spcAft>
                <a:spcPts val="0"/>
              </a:spcAft>
              <a:buSzPts val="1800"/>
              <a:buNone/>
              <a:defRPr>
                <a:solidFill>
                  <a:srgbClr val="888888"/>
                </a:solidFill>
              </a:defRPr>
            </a:lvl2pPr>
            <a:lvl3pPr lvl="2" rtl="0" algn="ctr">
              <a:lnSpc>
                <a:spcPct val="110000"/>
              </a:lnSpc>
              <a:spcBef>
                <a:spcPts val="500"/>
              </a:spcBef>
              <a:spcAft>
                <a:spcPts val="0"/>
              </a:spcAft>
              <a:buSzPts val="1800"/>
              <a:buNone/>
              <a:defRPr>
                <a:solidFill>
                  <a:srgbClr val="888888"/>
                </a:solidFill>
              </a:defRPr>
            </a:lvl3pPr>
            <a:lvl4pPr lvl="3" rtl="0" algn="ctr">
              <a:lnSpc>
                <a:spcPct val="110000"/>
              </a:lnSpc>
              <a:spcBef>
                <a:spcPts val="500"/>
              </a:spcBef>
              <a:spcAft>
                <a:spcPts val="0"/>
              </a:spcAft>
              <a:buSzPts val="1800"/>
              <a:buNone/>
              <a:defRPr>
                <a:solidFill>
                  <a:srgbClr val="888888"/>
                </a:solidFill>
              </a:defRPr>
            </a:lvl4pPr>
            <a:lvl5pPr lvl="4" rtl="0" algn="ctr">
              <a:lnSpc>
                <a:spcPct val="110000"/>
              </a:lnSpc>
              <a:spcBef>
                <a:spcPts val="500"/>
              </a:spcBef>
              <a:spcAft>
                <a:spcPts val="0"/>
              </a:spcAft>
              <a:buSzPts val="1200"/>
              <a:buNone/>
              <a:defRPr>
                <a:solidFill>
                  <a:srgbClr val="888888"/>
                </a:solidFill>
              </a:defRPr>
            </a:lvl5pPr>
            <a:lvl6pPr lvl="5" rtl="0" algn="ctr">
              <a:spcBef>
                <a:spcPts val="300"/>
              </a:spcBef>
              <a:spcAft>
                <a:spcPts val="0"/>
              </a:spcAft>
              <a:buClr>
                <a:srgbClr val="888888"/>
              </a:buClr>
              <a:buSzPts val="1500"/>
              <a:buNone/>
              <a:defRPr>
                <a:solidFill>
                  <a:srgbClr val="888888"/>
                </a:solidFill>
              </a:defRPr>
            </a:lvl6pPr>
            <a:lvl7pPr lvl="6" rtl="0" algn="ctr">
              <a:spcBef>
                <a:spcPts val="300"/>
              </a:spcBef>
              <a:spcAft>
                <a:spcPts val="0"/>
              </a:spcAft>
              <a:buClr>
                <a:srgbClr val="888888"/>
              </a:buClr>
              <a:buSzPts val="1500"/>
              <a:buNone/>
              <a:defRPr>
                <a:solidFill>
                  <a:srgbClr val="888888"/>
                </a:solidFill>
              </a:defRPr>
            </a:lvl7pPr>
            <a:lvl8pPr lvl="7" rtl="0" algn="ctr">
              <a:spcBef>
                <a:spcPts val="300"/>
              </a:spcBef>
              <a:spcAft>
                <a:spcPts val="0"/>
              </a:spcAft>
              <a:buClr>
                <a:srgbClr val="888888"/>
              </a:buClr>
              <a:buSzPts val="1500"/>
              <a:buNone/>
              <a:defRPr>
                <a:solidFill>
                  <a:srgbClr val="888888"/>
                </a:solidFill>
              </a:defRPr>
            </a:lvl8pPr>
            <a:lvl9pPr lvl="8" rtl="0" algn="ctr">
              <a:spcBef>
                <a:spcPts val="300"/>
              </a:spcBef>
              <a:spcAft>
                <a:spcPts val="0"/>
              </a:spcAft>
              <a:buClr>
                <a:srgbClr val="888888"/>
              </a:buClr>
              <a:buSzPts val="1500"/>
              <a:buNone/>
              <a:defRPr>
                <a:solidFill>
                  <a:srgbClr val="888888"/>
                </a:solidFill>
              </a:defRPr>
            </a:lvl9pPr>
          </a:lstStyle>
          <a:p/>
        </p:txBody>
      </p:sp>
      <p:sp>
        <p:nvSpPr>
          <p:cNvPr id="212" name="Google Shape;212;p28"/>
          <p:cNvSpPr txBox="1"/>
          <p:nvPr>
            <p:ph type="title"/>
          </p:nvPr>
        </p:nvSpPr>
        <p:spPr>
          <a:xfrm>
            <a:off x="521494" y="3597935"/>
            <a:ext cx="7284000" cy="2148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lt1"/>
              </a:buClr>
              <a:buSzPts val="1400"/>
              <a:buFont typeface="Arial"/>
              <a:buNone/>
              <a:defRPr b="0" i="0" sz="14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_slide (red)" showMasterSp="0">
  <p:cSld name="Closing_slide (red)">
    <p:spTree>
      <p:nvGrpSpPr>
        <p:cNvPr id="213" name="Shape 213"/>
        <p:cNvGrpSpPr/>
        <p:nvPr/>
      </p:nvGrpSpPr>
      <p:grpSpPr>
        <a:xfrm>
          <a:off x="0" y="0"/>
          <a:ext cx="0" cy="0"/>
          <a:chOff x="0" y="0"/>
          <a:chExt cx="0" cy="0"/>
        </a:xfrm>
      </p:grpSpPr>
      <p:sp>
        <p:nvSpPr>
          <p:cNvPr id="214" name="Google Shape;214;p29"/>
          <p:cNvSpPr/>
          <p:nvPr/>
        </p:nvSpPr>
        <p:spPr>
          <a:xfrm>
            <a:off x="0" y="0"/>
            <a:ext cx="9144000" cy="5143500"/>
          </a:xfrm>
          <a:prstGeom prst="rect">
            <a:avLst/>
          </a:prstGeom>
          <a:solidFill>
            <a:schemeClr val="accent6"/>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15" name="Google Shape;215;p29"/>
          <p:cNvSpPr/>
          <p:nvPr/>
        </p:nvSpPr>
        <p:spPr>
          <a:xfrm>
            <a:off x="422672" y="2347229"/>
            <a:ext cx="8299800" cy="892200"/>
          </a:xfrm>
          <a:prstGeom prst="rect">
            <a:avLst/>
          </a:prstGeom>
          <a:noFill/>
          <a:ln>
            <a:noFill/>
          </a:ln>
        </p:spPr>
        <p:txBody>
          <a:bodyPr anchorCtr="0" anchor="t" bIns="54000" lIns="54000" spcFirstLastPara="1" rIns="54000" wrap="square" tIns="54000">
            <a:noAutofit/>
          </a:bodyPr>
          <a:lstStyle/>
          <a:p>
            <a:pPr indent="0" lvl="0" marL="0" marR="0" rtl="0" algn="r">
              <a:lnSpc>
                <a:spcPct val="110000"/>
              </a:lnSpc>
              <a:spcBef>
                <a:spcPts val="0"/>
              </a:spcBef>
              <a:spcAft>
                <a:spcPts val="0"/>
              </a:spcAft>
              <a:buNone/>
            </a:pPr>
            <a:r>
              <a:rPr b="1" i="0" lang="fr" sz="5100">
                <a:solidFill>
                  <a:schemeClr val="lt1"/>
                </a:solidFill>
                <a:latin typeface="Arial"/>
                <a:ea typeface="Arial"/>
                <a:cs typeface="Arial"/>
                <a:sym typeface="Arial"/>
              </a:rPr>
              <a:t>Thank you!</a:t>
            </a:r>
            <a:endParaRPr sz="1100"/>
          </a:p>
        </p:txBody>
      </p:sp>
      <p:pic>
        <p:nvPicPr>
          <p:cNvPr id="216" name="Google Shape;216;p29"/>
          <p:cNvPicPr preferRelativeResize="0"/>
          <p:nvPr/>
        </p:nvPicPr>
        <p:blipFill rotWithShape="1">
          <a:blip r:embed="rId2">
            <a:alphaModFix amt="7000"/>
          </a:blip>
          <a:srcRect b="0" l="0" r="0" t="0"/>
          <a:stretch/>
        </p:blipFill>
        <p:spPr>
          <a:xfrm>
            <a:off x="0" y="0"/>
            <a:ext cx="9144000" cy="5143500"/>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_slide (black)" showMasterSp="0">
  <p:cSld name="Closing_slide (black)">
    <p:spTree>
      <p:nvGrpSpPr>
        <p:cNvPr id="217" name="Shape 217"/>
        <p:cNvGrpSpPr/>
        <p:nvPr/>
      </p:nvGrpSpPr>
      <p:grpSpPr>
        <a:xfrm>
          <a:off x="0" y="0"/>
          <a:ext cx="0" cy="0"/>
          <a:chOff x="0" y="0"/>
          <a:chExt cx="0" cy="0"/>
        </a:xfrm>
      </p:grpSpPr>
      <p:sp>
        <p:nvSpPr>
          <p:cNvPr id="218" name="Google Shape;218;p30"/>
          <p:cNvSpPr/>
          <p:nvPr/>
        </p:nvSpPr>
        <p:spPr>
          <a:xfrm>
            <a:off x="0" y="0"/>
            <a:ext cx="9144000" cy="5143500"/>
          </a:xfrm>
          <a:prstGeom prst="rect">
            <a:avLst/>
          </a:prstGeom>
          <a:solidFill>
            <a:schemeClr val="accent5"/>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19" name="Google Shape;219;p30"/>
          <p:cNvSpPr/>
          <p:nvPr/>
        </p:nvSpPr>
        <p:spPr>
          <a:xfrm>
            <a:off x="422672" y="2347229"/>
            <a:ext cx="8299800" cy="892200"/>
          </a:xfrm>
          <a:prstGeom prst="rect">
            <a:avLst/>
          </a:prstGeom>
          <a:noFill/>
          <a:ln>
            <a:noFill/>
          </a:ln>
        </p:spPr>
        <p:txBody>
          <a:bodyPr anchorCtr="0" anchor="t" bIns="54000" lIns="54000" spcFirstLastPara="1" rIns="54000" wrap="square" tIns="54000">
            <a:noAutofit/>
          </a:bodyPr>
          <a:lstStyle/>
          <a:p>
            <a:pPr indent="0" lvl="0" marL="0" marR="0" rtl="0" algn="r">
              <a:lnSpc>
                <a:spcPct val="110000"/>
              </a:lnSpc>
              <a:spcBef>
                <a:spcPts val="0"/>
              </a:spcBef>
              <a:spcAft>
                <a:spcPts val="0"/>
              </a:spcAft>
              <a:buNone/>
            </a:pPr>
            <a:r>
              <a:rPr b="1" i="0" lang="fr" sz="5100">
                <a:solidFill>
                  <a:schemeClr val="lt1"/>
                </a:solidFill>
                <a:latin typeface="Arial"/>
                <a:ea typeface="Arial"/>
                <a:cs typeface="Arial"/>
                <a:sym typeface="Arial"/>
              </a:rPr>
              <a:t>Thank you!</a:t>
            </a:r>
            <a:endParaRPr sz="1100"/>
          </a:p>
        </p:txBody>
      </p:sp>
      <p:pic>
        <p:nvPicPr>
          <p:cNvPr id="220" name="Google Shape;220;p30"/>
          <p:cNvPicPr preferRelativeResize="0"/>
          <p:nvPr/>
        </p:nvPicPr>
        <p:blipFill rotWithShape="1">
          <a:blip r:embed="rId2">
            <a:alphaModFix amt="7000"/>
          </a:blip>
          <a:srcRect b="0" l="0" r="0" t="0"/>
          <a:stretch/>
        </p:blipFill>
        <p:spPr>
          <a:xfrm>
            <a:off x="0" y="0"/>
            <a:ext cx="9144000" cy="5143500"/>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_slide (white)" showMasterSp="0">
  <p:cSld name="Closing_slide (white)">
    <p:spTree>
      <p:nvGrpSpPr>
        <p:cNvPr id="221" name="Shape 221"/>
        <p:cNvGrpSpPr/>
        <p:nvPr/>
      </p:nvGrpSpPr>
      <p:grpSpPr>
        <a:xfrm>
          <a:off x="0" y="0"/>
          <a:ext cx="0" cy="0"/>
          <a:chOff x="0" y="0"/>
          <a:chExt cx="0" cy="0"/>
        </a:xfrm>
      </p:grpSpPr>
      <p:sp>
        <p:nvSpPr>
          <p:cNvPr id="222" name="Google Shape;222;p31"/>
          <p:cNvSpPr/>
          <p:nvPr/>
        </p:nvSpPr>
        <p:spPr>
          <a:xfrm>
            <a:off x="0" y="0"/>
            <a:ext cx="9144000" cy="5143500"/>
          </a:xfrm>
          <a:prstGeom prst="rect">
            <a:avLst/>
          </a:prstGeom>
          <a:solidFill>
            <a:schemeClr val="lt1"/>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23" name="Google Shape;223;p31"/>
          <p:cNvSpPr/>
          <p:nvPr/>
        </p:nvSpPr>
        <p:spPr>
          <a:xfrm>
            <a:off x="422672" y="2347229"/>
            <a:ext cx="8299800" cy="892200"/>
          </a:xfrm>
          <a:prstGeom prst="rect">
            <a:avLst/>
          </a:prstGeom>
          <a:noFill/>
          <a:ln>
            <a:noFill/>
          </a:ln>
        </p:spPr>
        <p:txBody>
          <a:bodyPr anchorCtr="0" anchor="t" bIns="54000" lIns="54000" spcFirstLastPara="1" rIns="54000" wrap="square" tIns="54000">
            <a:noAutofit/>
          </a:bodyPr>
          <a:lstStyle/>
          <a:p>
            <a:pPr indent="0" lvl="0" marL="0" marR="0" rtl="0" algn="r">
              <a:lnSpc>
                <a:spcPct val="110000"/>
              </a:lnSpc>
              <a:spcBef>
                <a:spcPts val="0"/>
              </a:spcBef>
              <a:spcAft>
                <a:spcPts val="0"/>
              </a:spcAft>
              <a:buNone/>
            </a:pPr>
            <a:r>
              <a:rPr b="1" i="0" lang="fr" sz="5100">
                <a:solidFill>
                  <a:schemeClr val="dk1"/>
                </a:solidFill>
                <a:latin typeface="Arial"/>
                <a:ea typeface="Arial"/>
                <a:cs typeface="Arial"/>
                <a:sym typeface="Arial"/>
              </a:rPr>
              <a:t>Thank you!</a:t>
            </a:r>
            <a:endParaRPr sz="1100"/>
          </a:p>
        </p:txBody>
      </p:sp>
      <p:pic>
        <p:nvPicPr>
          <p:cNvPr id="224" name="Google Shape;224;p31"/>
          <p:cNvPicPr preferRelativeResize="0"/>
          <p:nvPr/>
        </p:nvPicPr>
        <p:blipFill rotWithShape="1">
          <a:blip r:embed="rId2">
            <a:alphaModFix amt="7000"/>
          </a:blip>
          <a:srcRect b="0" l="0" r="0" t="0"/>
          <a:stretch/>
        </p:blipFill>
        <p:spPr>
          <a:xfrm>
            <a:off x="0" y="0"/>
            <a:ext cx="9144000" cy="5143500"/>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p:cSld name="Nur Titel">
    <p:spTree>
      <p:nvGrpSpPr>
        <p:cNvPr id="225" name="Shape 225"/>
        <p:cNvGrpSpPr/>
        <p:nvPr/>
      </p:nvGrpSpPr>
      <p:grpSpPr>
        <a:xfrm>
          <a:off x="0" y="0"/>
          <a:ext cx="0" cy="0"/>
          <a:chOff x="0" y="0"/>
          <a:chExt cx="0" cy="0"/>
        </a:xfrm>
      </p:grpSpPr>
      <p:sp>
        <p:nvSpPr>
          <p:cNvPr id="226" name="Google Shape;226;p32"/>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7" name="Google Shape;227;p32"/>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image + content (red)">
  <p:cSld name="1 image + content (red)">
    <p:spTree>
      <p:nvGrpSpPr>
        <p:cNvPr id="228" name="Shape 228"/>
        <p:cNvGrpSpPr/>
        <p:nvPr/>
      </p:nvGrpSpPr>
      <p:grpSpPr>
        <a:xfrm>
          <a:off x="0" y="0"/>
          <a:ext cx="0" cy="0"/>
          <a:chOff x="0" y="0"/>
          <a:chExt cx="0" cy="0"/>
        </a:xfrm>
      </p:grpSpPr>
      <p:sp>
        <p:nvSpPr>
          <p:cNvPr id="229" name="Google Shape;229;p33"/>
          <p:cNvSpPr/>
          <p:nvPr>
            <p:ph idx="2" type="pic"/>
          </p:nvPr>
        </p:nvSpPr>
        <p:spPr>
          <a:xfrm>
            <a:off x="0" y="816769"/>
            <a:ext cx="6096000" cy="43269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30" name="Google Shape;230;p33"/>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33"/>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33"/>
          <p:cNvSpPr/>
          <p:nvPr/>
        </p:nvSpPr>
        <p:spPr>
          <a:xfrm>
            <a:off x="6096000" y="816769"/>
            <a:ext cx="3048000" cy="4326900"/>
          </a:xfrm>
          <a:prstGeom prst="rect">
            <a:avLst/>
          </a:prstGeom>
          <a:solidFill>
            <a:schemeClr val="accent6"/>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33" name="Google Shape;233;p33"/>
          <p:cNvSpPr txBox="1"/>
          <p:nvPr>
            <p:ph idx="1" type="body"/>
          </p:nvPr>
        </p:nvSpPr>
        <p:spPr>
          <a:xfrm>
            <a:off x="6246186" y="945573"/>
            <a:ext cx="2781300" cy="4083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lt1"/>
              </a:buClr>
              <a:buSzPts val="1200"/>
              <a:buNone/>
              <a:defRPr>
                <a:solidFill>
                  <a:schemeClr val="lt1"/>
                </a:solidFill>
              </a:defRPr>
            </a:lvl1pPr>
            <a:lvl2pPr indent="-323850" lvl="1" marL="914400" rtl="0" algn="l">
              <a:lnSpc>
                <a:spcPct val="110000"/>
              </a:lnSpc>
              <a:spcBef>
                <a:spcPts val="500"/>
              </a:spcBef>
              <a:spcAft>
                <a:spcPts val="0"/>
              </a:spcAft>
              <a:buClr>
                <a:schemeClr val="lt1"/>
              </a:buClr>
              <a:buSzPts val="1500"/>
              <a:buChar char="›"/>
              <a:defRPr>
                <a:solidFill>
                  <a:schemeClr val="lt1"/>
                </a:solidFill>
              </a:defRPr>
            </a:lvl2pPr>
            <a:lvl3pPr indent="-323850" lvl="2" marL="1371600" rtl="0" algn="l">
              <a:lnSpc>
                <a:spcPct val="110000"/>
              </a:lnSpc>
              <a:spcBef>
                <a:spcPts val="500"/>
              </a:spcBef>
              <a:spcAft>
                <a:spcPts val="0"/>
              </a:spcAft>
              <a:buClr>
                <a:schemeClr val="lt1"/>
              </a:buClr>
              <a:buSzPts val="1500"/>
              <a:buChar char="›"/>
              <a:defRPr>
                <a:solidFill>
                  <a:schemeClr val="lt1"/>
                </a:solidFill>
              </a:defRPr>
            </a:lvl3pPr>
            <a:lvl4pPr indent="-323850" lvl="3" marL="1828800" rtl="0" algn="l">
              <a:lnSpc>
                <a:spcPct val="110000"/>
              </a:lnSpc>
              <a:spcBef>
                <a:spcPts val="500"/>
              </a:spcBef>
              <a:spcAft>
                <a:spcPts val="0"/>
              </a:spcAft>
              <a:buClr>
                <a:schemeClr val="lt1"/>
              </a:buClr>
              <a:buSzPts val="1500"/>
              <a:buChar char="›"/>
              <a:defRPr>
                <a:solidFill>
                  <a:schemeClr val="lt1"/>
                </a:solidFill>
              </a:defRPr>
            </a:lvl4pPr>
            <a:lvl5pPr indent="-323850" lvl="4" marL="2286000" rtl="0" algn="l">
              <a:lnSpc>
                <a:spcPct val="110000"/>
              </a:lnSpc>
              <a:spcBef>
                <a:spcPts val="500"/>
              </a:spcBef>
              <a:spcAft>
                <a:spcPts val="0"/>
              </a:spcAft>
              <a:buClr>
                <a:schemeClr val="lt1"/>
              </a:buClr>
              <a:buSzPts val="1500"/>
              <a:buChar char="−"/>
              <a:defRPr>
                <a:solidFill>
                  <a:schemeClr val="lt1"/>
                </a:solidFil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image + content (white)">
  <p:cSld name="1 image + content (white)">
    <p:spTree>
      <p:nvGrpSpPr>
        <p:cNvPr id="234" name="Shape 234"/>
        <p:cNvGrpSpPr/>
        <p:nvPr/>
      </p:nvGrpSpPr>
      <p:grpSpPr>
        <a:xfrm>
          <a:off x="0" y="0"/>
          <a:ext cx="0" cy="0"/>
          <a:chOff x="0" y="0"/>
          <a:chExt cx="0" cy="0"/>
        </a:xfrm>
      </p:grpSpPr>
      <p:sp>
        <p:nvSpPr>
          <p:cNvPr id="235" name="Google Shape;235;p34"/>
          <p:cNvSpPr/>
          <p:nvPr>
            <p:ph idx="2" type="pic"/>
          </p:nvPr>
        </p:nvSpPr>
        <p:spPr>
          <a:xfrm>
            <a:off x="6096000" y="0"/>
            <a:ext cx="3048000" cy="51435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36" name="Google Shape;236;p34"/>
          <p:cNvSpPr txBox="1"/>
          <p:nvPr>
            <p:ph type="title"/>
          </p:nvPr>
        </p:nvSpPr>
        <p:spPr>
          <a:xfrm>
            <a:off x="521493" y="225297"/>
            <a:ext cx="54234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7" name="Google Shape;237;p34"/>
          <p:cNvSpPr txBox="1"/>
          <p:nvPr>
            <p:ph idx="11" type="ftr"/>
          </p:nvPr>
        </p:nvSpPr>
        <p:spPr>
          <a:xfrm>
            <a:off x="822961" y="53248"/>
            <a:ext cx="51219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8" name="Google Shape;238;p34"/>
          <p:cNvSpPr txBox="1"/>
          <p:nvPr>
            <p:ph idx="1" type="body"/>
          </p:nvPr>
        </p:nvSpPr>
        <p:spPr>
          <a:xfrm>
            <a:off x="521492" y="816769"/>
            <a:ext cx="5423400" cy="4212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0"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image + content (black)">
  <p:cSld name="1 image + content (black)">
    <p:spTree>
      <p:nvGrpSpPr>
        <p:cNvPr id="239" name="Shape 239"/>
        <p:cNvGrpSpPr/>
        <p:nvPr/>
      </p:nvGrpSpPr>
      <p:grpSpPr>
        <a:xfrm>
          <a:off x="0" y="0"/>
          <a:ext cx="0" cy="0"/>
          <a:chOff x="0" y="0"/>
          <a:chExt cx="0" cy="0"/>
        </a:xfrm>
      </p:grpSpPr>
      <p:sp>
        <p:nvSpPr>
          <p:cNvPr id="240" name="Google Shape;240;p35"/>
          <p:cNvSpPr/>
          <p:nvPr>
            <p:ph idx="2" type="pic"/>
          </p:nvPr>
        </p:nvSpPr>
        <p:spPr>
          <a:xfrm>
            <a:off x="0" y="816769"/>
            <a:ext cx="6096000" cy="43269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241" name="Google Shape;241;p35"/>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2" name="Google Shape;242;p35"/>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3" name="Google Shape;243;p35"/>
          <p:cNvSpPr/>
          <p:nvPr/>
        </p:nvSpPr>
        <p:spPr>
          <a:xfrm>
            <a:off x="6096000" y="816769"/>
            <a:ext cx="3048000" cy="4326900"/>
          </a:xfrm>
          <a:prstGeom prst="rect">
            <a:avLst/>
          </a:prstGeom>
          <a:solidFill>
            <a:schemeClr val="accent5"/>
          </a:solidFill>
          <a:ln>
            <a:noFill/>
          </a:ln>
        </p:spPr>
        <p:txBody>
          <a:bodyPr anchorCtr="0" anchor="t" bIns="54000" lIns="54000" spcFirstLastPara="1" rIns="54000" wrap="square" tIns="54000">
            <a:noAutofit/>
          </a:bodyPr>
          <a:lstStyle/>
          <a:p>
            <a:pPr indent="0" lvl="0" marL="0" marR="0" rtl="0" algn="l">
              <a:lnSpc>
                <a:spcPct val="110000"/>
              </a:lnSpc>
              <a:spcBef>
                <a:spcPts val="0"/>
              </a:spcBef>
              <a:spcAft>
                <a:spcPts val="0"/>
              </a:spcAft>
              <a:buNone/>
            </a:pPr>
            <a:r>
              <a:t/>
            </a:r>
            <a:endParaRPr b="1" sz="1100">
              <a:solidFill>
                <a:schemeClr val="dk1"/>
              </a:solidFill>
              <a:latin typeface="Arial"/>
              <a:ea typeface="Arial"/>
              <a:cs typeface="Arial"/>
              <a:sym typeface="Arial"/>
            </a:endParaRPr>
          </a:p>
        </p:txBody>
      </p:sp>
      <p:sp>
        <p:nvSpPr>
          <p:cNvPr id="244" name="Google Shape;244;p35"/>
          <p:cNvSpPr txBox="1"/>
          <p:nvPr>
            <p:ph idx="1" type="body"/>
          </p:nvPr>
        </p:nvSpPr>
        <p:spPr>
          <a:xfrm>
            <a:off x="6246186" y="945573"/>
            <a:ext cx="2781300" cy="4083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lt1"/>
              </a:buClr>
              <a:buSzPts val="1200"/>
              <a:buNone/>
              <a:defRPr>
                <a:solidFill>
                  <a:schemeClr val="lt1"/>
                </a:solidFill>
              </a:defRPr>
            </a:lvl1pPr>
            <a:lvl2pPr indent="-323850" lvl="1" marL="914400" rtl="0" algn="l">
              <a:lnSpc>
                <a:spcPct val="110000"/>
              </a:lnSpc>
              <a:spcBef>
                <a:spcPts val="500"/>
              </a:spcBef>
              <a:spcAft>
                <a:spcPts val="0"/>
              </a:spcAft>
              <a:buClr>
                <a:schemeClr val="lt1"/>
              </a:buClr>
              <a:buSzPts val="1500"/>
              <a:buChar char="›"/>
              <a:defRPr>
                <a:solidFill>
                  <a:schemeClr val="lt1"/>
                </a:solidFill>
              </a:defRPr>
            </a:lvl2pPr>
            <a:lvl3pPr indent="-323850" lvl="2" marL="1371600" rtl="0" algn="l">
              <a:lnSpc>
                <a:spcPct val="110000"/>
              </a:lnSpc>
              <a:spcBef>
                <a:spcPts val="500"/>
              </a:spcBef>
              <a:spcAft>
                <a:spcPts val="0"/>
              </a:spcAft>
              <a:buClr>
                <a:schemeClr val="lt1"/>
              </a:buClr>
              <a:buSzPts val="1500"/>
              <a:buChar char="›"/>
              <a:defRPr>
                <a:solidFill>
                  <a:schemeClr val="lt1"/>
                </a:solidFill>
              </a:defRPr>
            </a:lvl3pPr>
            <a:lvl4pPr indent="-323850" lvl="3" marL="1828800" rtl="0" algn="l">
              <a:lnSpc>
                <a:spcPct val="110000"/>
              </a:lnSpc>
              <a:spcBef>
                <a:spcPts val="500"/>
              </a:spcBef>
              <a:spcAft>
                <a:spcPts val="0"/>
              </a:spcAft>
              <a:buClr>
                <a:schemeClr val="lt1"/>
              </a:buClr>
              <a:buSzPts val="1500"/>
              <a:buChar char="›"/>
              <a:defRPr>
                <a:solidFill>
                  <a:schemeClr val="lt1"/>
                </a:solidFill>
              </a:defRPr>
            </a:lvl4pPr>
            <a:lvl5pPr indent="-323850" lvl="4" marL="2286000" rtl="0" algn="l">
              <a:lnSpc>
                <a:spcPct val="110000"/>
              </a:lnSpc>
              <a:spcBef>
                <a:spcPts val="500"/>
              </a:spcBef>
              <a:spcAft>
                <a:spcPts val="0"/>
              </a:spcAft>
              <a:buClr>
                <a:schemeClr val="lt1"/>
              </a:buClr>
              <a:buSzPts val="1500"/>
              <a:buChar char="−"/>
              <a:defRPr>
                <a:solidFill>
                  <a:schemeClr val="lt1"/>
                </a:solidFil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point">
  <p:cSld name="Title and bulletpoint">
    <p:spTree>
      <p:nvGrpSpPr>
        <p:cNvPr id="245" name="Shape 245"/>
        <p:cNvGrpSpPr/>
        <p:nvPr/>
      </p:nvGrpSpPr>
      <p:grpSpPr>
        <a:xfrm>
          <a:off x="0" y="0"/>
          <a:ext cx="0" cy="0"/>
          <a:chOff x="0" y="0"/>
          <a:chExt cx="0" cy="0"/>
        </a:xfrm>
      </p:grpSpPr>
      <p:sp>
        <p:nvSpPr>
          <p:cNvPr id="246" name="Google Shape;246;p36"/>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7" name="Google Shape;247;p36"/>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8" name="Google Shape;248;p36"/>
          <p:cNvSpPr txBox="1"/>
          <p:nvPr>
            <p:ph idx="1" type="body"/>
          </p:nvPr>
        </p:nvSpPr>
        <p:spPr>
          <a:xfrm>
            <a:off x="521493" y="816769"/>
            <a:ext cx="8505900" cy="4212600"/>
          </a:xfrm>
          <a:prstGeom prst="rect">
            <a:avLst/>
          </a:prstGeom>
          <a:noFill/>
          <a:ln>
            <a:noFill/>
          </a:ln>
        </p:spPr>
        <p:txBody>
          <a:bodyPr anchorCtr="0" anchor="t" bIns="0" lIns="0" spcFirstLastPara="1" rIns="0" wrap="square" tIns="0">
            <a:noAutofit/>
          </a:bodyPr>
          <a:lstStyle>
            <a:lvl1pPr indent="-323850" lvl="0" marL="457200" rtl="0" algn="l">
              <a:lnSpc>
                <a:spcPct val="110000"/>
              </a:lnSpc>
              <a:spcBef>
                <a:spcPts val="500"/>
              </a:spcBef>
              <a:spcAft>
                <a:spcPts val="0"/>
              </a:spcAft>
              <a:buClr>
                <a:schemeClr val="accent6"/>
              </a:buClr>
              <a:buSzPts val="1500"/>
              <a:buFont typeface="Arial"/>
              <a:buChar char="›"/>
              <a:defRPr b="0" i="0">
                <a:latin typeface="Arial"/>
                <a:ea typeface="Arial"/>
                <a:cs typeface="Arial"/>
                <a:sym typeface="Arial"/>
              </a:defRPr>
            </a:lvl1pPr>
            <a:lvl2pPr indent="-323850" lvl="1" marL="914400" rtl="0" algn="l">
              <a:lnSpc>
                <a:spcPct val="110000"/>
              </a:lnSpc>
              <a:spcBef>
                <a:spcPts val="500"/>
              </a:spcBef>
              <a:spcAft>
                <a:spcPts val="0"/>
              </a:spcAft>
              <a:buClr>
                <a:schemeClr val="dk2"/>
              </a:buClr>
              <a:buSzPts val="1500"/>
              <a:buFont typeface="Arial"/>
              <a:buChar char="›"/>
              <a:defRPr b="0" i="0">
                <a:latin typeface="Arial"/>
                <a:ea typeface="Arial"/>
                <a:cs typeface="Arial"/>
                <a:sym typeface="Arial"/>
              </a:defRPr>
            </a:lvl2pPr>
            <a:lvl3pPr indent="-323850" lvl="2" marL="1371600" rtl="0" algn="l">
              <a:lnSpc>
                <a:spcPct val="110000"/>
              </a:lnSpc>
              <a:spcBef>
                <a:spcPts val="500"/>
              </a:spcBef>
              <a:spcAft>
                <a:spcPts val="0"/>
              </a:spcAft>
              <a:buClr>
                <a:schemeClr val="accent3"/>
              </a:buClr>
              <a:buSzPts val="1500"/>
              <a:buFont typeface="Arial"/>
              <a:buChar char="›"/>
              <a:defRPr b="0" i="0">
                <a:latin typeface="Arial"/>
                <a:ea typeface="Arial"/>
                <a:cs typeface="Arial"/>
                <a:sym typeface="Arial"/>
              </a:defRPr>
            </a:lvl3pPr>
            <a:lvl4pPr indent="-323850" lvl="3" marL="1828800" rtl="0" algn="l">
              <a:lnSpc>
                <a:spcPct val="110000"/>
              </a:lnSpc>
              <a:spcBef>
                <a:spcPts val="500"/>
              </a:spcBef>
              <a:spcAft>
                <a:spcPts val="0"/>
              </a:spcAft>
              <a:buClr>
                <a:schemeClr val="dk2"/>
              </a:buClr>
              <a:buSzPts val="1500"/>
              <a:buFont typeface="Noto Sans Symbols"/>
              <a:buChar char="−"/>
              <a:defRPr b="0" i="0">
                <a:latin typeface="Arial"/>
                <a:ea typeface="Arial"/>
                <a:cs typeface="Arial"/>
                <a:sym typeface="Arial"/>
              </a:defRPr>
            </a:lvl4pPr>
            <a:lvl5pPr indent="-342900" lvl="4" marL="2286000" rtl="0" algn="l">
              <a:lnSpc>
                <a:spcPct val="110000"/>
              </a:lnSpc>
              <a:spcBef>
                <a:spcPts val="500"/>
              </a:spcBef>
              <a:spcAft>
                <a:spcPts val="0"/>
              </a:spcAft>
              <a:buClr>
                <a:schemeClr val="accent6"/>
              </a:buClr>
              <a:buSzPts val="1800"/>
              <a:buFont typeface="Arial"/>
              <a:buChar char="›"/>
              <a:defRPr b="0"/>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2 columns">
    <p:spTree>
      <p:nvGrpSpPr>
        <p:cNvPr id="249" name="Shape 249"/>
        <p:cNvGrpSpPr/>
        <p:nvPr/>
      </p:nvGrpSpPr>
      <p:grpSpPr>
        <a:xfrm>
          <a:off x="0" y="0"/>
          <a:ext cx="0" cy="0"/>
          <a:chOff x="0" y="0"/>
          <a:chExt cx="0" cy="0"/>
        </a:xfrm>
      </p:grpSpPr>
      <p:sp>
        <p:nvSpPr>
          <p:cNvPr id="250" name="Google Shape;250;p37"/>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1" name="Google Shape;251;p37"/>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37"/>
          <p:cNvSpPr txBox="1"/>
          <p:nvPr>
            <p:ph idx="1" type="body"/>
          </p:nvPr>
        </p:nvSpPr>
        <p:spPr>
          <a:xfrm>
            <a:off x="521493" y="816769"/>
            <a:ext cx="4119900" cy="4212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0"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53" name="Google Shape;253;p37"/>
          <p:cNvSpPr txBox="1"/>
          <p:nvPr>
            <p:ph idx="2" type="body"/>
          </p:nvPr>
        </p:nvSpPr>
        <p:spPr>
          <a:xfrm>
            <a:off x="4907539" y="816769"/>
            <a:ext cx="4119900" cy="4212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0"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 headline">
  <p:cSld name="2 columns + headline">
    <p:spTree>
      <p:nvGrpSpPr>
        <p:cNvPr id="254" name="Shape 254"/>
        <p:cNvGrpSpPr/>
        <p:nvPr/>
      </p:nvGrpSpPr>
      <p:grpSpPr>
        <a:xfrm>
          <a:off x="0" y="0"/>
          <a:ext cx="0" cy="0"/>
          <a:chOff x="0" y="0"/>
          <a:chExt cx="0" cy="0"/>
        </a:xfrm>
      </p:grpSpPr>
      <p:sp>
        <p:nvSpPr>
          <p:cNvPr id="255" name="Google Shape;255;p38"/>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6" name="Google Shape;256;p38"/>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257" name="Google Shape;257;p38"/>
          <p:cNvCxnSpPr/>
          <p:nvPr/>
        </p:nvCxnSpPr>
        <p:spPr>
          <a:xfrm>
            <a:off x="521493" y="1030969"/>
            <a:ext cx="4119900" cy="0"/>
          </a:xfrm>
          <a:prstGeom prst="straightConnector1">
            <a:avLst/>
          </a:prstGeom>
          <a:noFill/>
          <a:ln cap="flat" cmpd="sng" w="19050">
            <a:solidFill>
              <a:schemeClr val="dk1"/>
            </a:solidFill>
            <a:prstDash val="solid"/>
            <a:round/>
            <a:headEnd len="sm" w="sm" type="none"/>
            <a:tailEnd len="sm" w="sm" type="none"/>
          </a:ln>
        </p:spPr>
      </p:cxnSp>
      <p:cxnSp>
        <p:nvCxnSpPr>
          <p:cNvPr id="258" name="Google Shape;258;p38"/>
          <p:cNvCxnSpPr/>
          <p:nvPr/>
        </p:nvCxnSpPr>
        <p:spPr>
          <a:xfrm>
            <a:off x="4907539" y="1030969"/>
            <a:ext cx="4119900" cy="0"/>
          </a:xfrm>
          <a:prstGeom prst="straightConnector1">
            <a:avLst/>
          </a:prstGeom>
          <a:noFill/>
          <a:ln cap="flat" cmpd="sng" w="19050">
            <a:solidFill>
              <a:schemeClr val="dk1"/>
            </a:solidFill>
            <a:prstDash val="solid"/>
            <a:round/>
            <a:headEnd len="sm" w="sm" type="none"/>
            <a:tailEnd len="sm" w="sm" type="none"/>
          </a:ln>
        </p:spPr>
      </p:cxnSp>
      <p:sp>
        <p:nvSpPr>
          <p:cNvPr id="259" name="Google Shape;259;p38"/>
          <p:cNvSpPr txBox="1"/>
          <p:nvPr>
            <p:ph idx="1" type="body"/>
          </p:nvPr>
        </p:nvSpPr>
        <p:spPr>
          <a:xfrm>
            <a:off x="521493" y="816769"/>
            <a:ext cx="41199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60" name="Google Shape;260;p38"/>
          <p:cNvSpPr txBox="1"/>
          <p:nvPr>
            <p:ph idx="2" type="body"/>
          </p:nvPr>
        </p:nvSpPr>
        <p:spPr>
          <a:xfrm>
            <a:off x="4907539" y="816769"/>
            <a:ext cx="41199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61" name="Google Shape;261;p38"/>
          <p:cNvSpPr txBox="1"/>
          <p:nvPr>
            <p:ph idx="3" type="body"/>
          </p:nvPr>
        </p:nvSpPr>
        <p:spPr>
          <a:xfrm>
            <a:off x="521492" y="1111718"/>
            <a:ext cx="41199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62" name="Google Shape;262;p38"/>
          <p:cNvSpPr txBox="1"/>
          <p:nvPr>
            <p:ph idx="4" type="body"/>
          </p:nvPr>
        </p:nvSpPr>
        <p:spPr>
          <a:xfrm>
            <a:off x="4907539" y="1111718"/>
            <a:ext cx="41199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 headline">
  <p:cSld name="3 columns + headline">
    <p:spTree>
      <p:nvGrpSpPr>
        <p:cNvPr id="263" name="Shape 263"/>
        <p:cNvGrpSpPr/>
        <p:nvPr/>
      </p:nvGrpSpPr>
      <p:grpSpPr>
        <a:xfrm>
          <a:off x="0" y="0"/>
          <a:ext cx="0" cy="0"/>
          <a:chOff x="0" y="0"/>
          <a:chExt cx="0" cy="0"/>
        </a:xfrm>
      </p:grpSpPr>
      <p:sp>
        <p:nvSpPr>
          <p:cNvPr id="264" name="Google Shape;264;p39"/>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5" name="Google Shape;265;p39"/>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266" name="Google Shape;266;p39"/>
          <p:cNvCxnSpPr/>
          <p:nvPr/>
        </p:nvCxnSpPr>
        <p:spPr>
          <a:xfrm>
            <a:off x="521493" y="1030969"/>
            <a:ext cx="2646600" cy="0"/>
          </a:xfrm>
          <a:prstGeom prst="straightConnector1">
            <a:avLst/>
          </a:prstGeom>
          <a:noFill/>
          <a:ln cap="flat" cmpd="sng" w="19050">
            <a:solidFill>
              <a:schemeClr val="dk1"/>
            </a:solidFill>
            <a:prstDash val="solid"/>
            <a:round/>
            <a:headEnd len="sm" w="sm" type="none"/>
            <a:tailEnd len="sm" w="sm" type="none"/>
          </a:ln>
        </p:spPr>
      </p:cxnSp>
      <p:sp>
        <p:nvSpPr>
          <p:cNvPr id="267" name="Google Shape;267;p39"/>
          <p:cNvSpPr txBox="1"/>
          <p:nvPr>
            <p:ph idx="1" type="body"/>
          </p:nvPr>
        </p:nvSpPr>
        <p:spPr>
          <a:xfrm>
            <a:off x="521493" y="816769"/>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268" name="Google Shape;268;p39"/>
          <p:cNvCxnSpPr/>
          <p:nvPr/>
        </p:nvCxnSpPr>
        <p:spPr>
          <a:xfrm>
            <a:off x="3451201" y="1030969"/>
            <a:ext cx="2646600" cy="0"/>
          </a:xfrm>
          <a:prstGeom prst="straightConnector1">
            <a:avLst/>
          </a:prstGeom>
          <a:noFill/>
          <a:ln cap="flat" cmpd="sng" w="19050">
            <a:solidFill>
              <a:schemeClr val="dk1"/>
            </a:solidFill>
            <a:prstDash val="solid"/>
            <a:round/>
            <a:headEnd len="sm" w="sm" type="none"/>
            <a:tailEnd len="sm" w="sm" type="none"/>
          </a:ln>
        </p:spPr>
      </p:cxnSp>
      <p:sp>
        <p:nvSpPr>
          <p:cNvPr id="269" name="Google Shape;269;p39"/>
          <p:cNvSpPr txBox="1"/>
          <p:nvPr>
            <p:ph idx="2" type="body"/>
          </p:nvPr>
        </p:nvSpPr>
        <p:spPr>
          <a:xfrm>
            <a:off x="3451200" y="816769"/>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270" name="Google Shape;270;p39"/>
          <p:cNvCxnSpPr/>
          <p:nvPr/>
        </p:nvCxnSpPr>
        <p:spPr>
          <a:xfrm>
            <a:off x="6380909" y="1030969"/>
            <a:ext cx="2646600" cy="0"/>
          </a:xfrm>
          <a:prstGeom prst="straightConnector1">
            <a:avLst/>
          </a:prstGeom>
          <a:noFill/>
          <a:ln cap="flat" cmpd="sng" w="19050">
            <a:solidFill>
              <a:schemeClr val="dk1"/>
            </a:solidFill>
            <a:prstDash val="solid"/>
            <a:round/>
            <a:headEnd len="sm" w="sm" type="none"/>
            <a:tailEnd len="sm" w="sm" type="none"/>
          </a:ln>
        </p:spPr>
      </p:cxnSp>
      <p:sp>
        <p:nvSpPr>
          <p:cNvPr id="271" name="Google Shape;271;p39"/>
          <p:cNvSpPr txBox="1"/>
          <p:nvPr>
            <p:ph idx="3" type="body"/>
          </p:nvPr>
        </p:nvSpPr>
        <p:spPr>
          <a:xfrm>
            <a:off x="6380908" y="816769"/>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72" name="Google Shape;272;p39"/>
          <p:cNvSpPr txBox="1"/>
          <p:nvPr>
            <p:ph idx="4" type="body"/>
          </p:nvPr>
        </p:nvSpPr>
        <p:spPr>
          <a:xfrm>
            <a:off x="521493" y="1111718"/>
            <a:ext cx="26466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73" name="Google Shape;273;p39"/>
          <p:cNvSpPr txBox="1"/>
          <p:nvPr>
            <p:ph idx="5" type="body"/>
          </p:nvPr>
        </p:nvSpPr>
        <p:spPr>
          <a:xfrm>
            <a:off x="3451200" y="1111718"/>
            <a:ext cx="26466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74" name="Google Shape;274;p39"/>
          <p:cNvSpPr txBox="1"/>
          <p:nvPr>
            <p:ph idx="6" type="body"/>
          </p:nvPr>
        </p:nvSpPr>
        <p:spPr>
          <a:xfrm>
            <a:off x="6380908" y="1111718"/>
            <a:ext cx="26466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 headline">
  <p:cSld name="4 columns + headline">
    <p:spTree>
      <p:nvGrpSpPr>
        <p:cNvPr id="275" name="Shape 275"/>
        <p:cNvGrpSpPr/>
        <p:nvPr/>
      </p:nvGrpSpPr>
      <p:grpSpPr>
        <a:xfrm>
          <a:off x="0" y="0"/>
          <a:ext cx="0" cy="0"/>
          <a:chOff x="0" y="0"/>
          <a:chExt cx="0" cy="0"/>
        </a:xfrm>
      </p:grpSpPr>
      <p:sp>
        <p:nvSpPr>
          <p:cNvPr id="276" name="Google Shape;276;p40"/>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7" name="Google Shape;277;p40"/>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278" name="Google Shape;278;p40"/>
          <p:cNvCxnSpPr/>
          <p:nvPr/>
        </p:nvCxnSpPr>
        <p:spPr>
          <a:xfrm>
            <a:off x="521493" y="1030969"/>
            <a:ext cx="1933800" cy="0"/>
          </a:xfrm>
          <a:prstGeom prst="straightConnector1">
            <a:avLst/>
          </a:prstGeom>
          <a:noFill/>
          <a:ln cap="flat" cmpd="sng" w="19050">
            <a:solidFill>
              <a:schemeClr val="dk1"/>
            </a:solidFill>
            <a:prstDash val="solid"/>
            <a:round/>
            <a:headEnd len="sm" w="sm" type="none"/>
            <a:tailEnd len="sm" w="sm" type="none"/>
          </a:ln>
        </p:spPr>
      </p:cxnSp>
      <p:sp>
        <p:nvSpPr>
          <p:cNvPr id="279" name="Google Shape;279;p40"/>
          <p:cNvSpPr txBox="1"/>
          <p:nvPr>
            <p:ph idx="1" type="body"/>
          </p:nvPr>
        </p:nvSpPr>
        <p:spPr>
          <a:xfrm>
            <a:off x="521493" y="816769"/>
            <a:ext cx="19338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280" name="Google Shape;280;p40"/>
          <p:cNvCxnSpPr/>
          <p:nvPr/>
        </p:nvCxnSpPr>
        <p:spPr>
          <a:xfrm>
            <a:off x="2712122" y="1030969"/>
            <a:ext cx="1933800" cy="0"/>
          </a:xfrm>
          <a:prstGeom prst="straightConnector1">
            <a:avLst/>
          </a:prstGeom>
          <a:noFill/>
          <a:ln cap="flat" cmpd="sng" w="19050">
            <a:solidFill>
              <a:schemeClr val="dk1"/>
            </a:solidFill>
            <a:prstDash val="solid"/>
            <a:round/>
            <a:headEnd len="sm" w="sm" type="none"/>
            <a:tailEnd len="sm" w="sm" type="none"/>
          </a:ln>
        </p:spPr>
      </p:cxnSp>
      <p:sp>
        <p:nvSpPr>
          <p:cNvPr id="281" name="Google Shape;281;p40"/>
          <p:cNvSpPr txBox="1"/>
          <p:nvPr>
            <p:ph idx="2" type="body"/>
          </p:nvPr>
        </p:nvSpPr>
        <p:spPr>
          <a:xfrm>
            <a:off x="2712121" y="816769"/>
            <a:ext cx="19338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282" name="Google Shape;282;p40"/>
          <p:cNvCxnSpPr/>
          <p:nvPr/>
        </p:nvCxnSpPr>
        <p:spPr>
          <a:xfrm>
            <a:off x="4902749" y="1030969"/>
            <a:ext cx="1933800" cy="0"/>
          </a:xfrm>
          <a:prstGeom prst="straightConnector1">
            <a:avLst/>
          </a:prstGeom>
          <a:noFill/>
          <a:ln cap="flat" cmpd="sng" w="19050">
            <a:solidFill>
              <a:schemeClr val="dk1"/>
            </a:solidFill>
            <a:prstDash val="solid"/>
            <a:round/>
            <a:headEnd len="sm" w="sm" type="none"/>
            <a:tailEnd len="sm" w="sm" type="none"/>
          </a:ln>
        </p:spPr>
      </p:cxnSp>
      <p:sp>
        <p:nvSpPr>
          <p:cNvPr id="283" name="Google Shape;283;p40"/>
          <p:cNvSpPr txBox="1"/>
          <p:nvPr>
            <p:ph idx="3" type="body"/>
          </p:nvPr>
        </p:nvSpPr>
        <p:spPr>
          <a:xfrm>
            <a:off x="4902749" y="816769"/>
            <a:ext cx="19338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284" name="Google Shape;284;p40"/>
          <p:cNvCxnSpPr/>
          <p:nvPr/>
        </p:nvCxnSpPr>
        <p:spPr>
          <a:xfrm>
            <a:off x="7093378" y="1030969"/>
            <a:ext cx="1933800" cy="0"/>
          </a:xfrm>
          <a:prstGeom prst="straightConnector1">
            <a:avLst/>
          </a:prstGeom>
          <a:noFill/>
          <a:ln cap="flat" cmpd="sng" w="19050">
            <a:solidFill>
              <a:schemeClr val="dk1"/>
            </a:solidFill>
            <a:prstDash val="solid"/>
            <a:round/>
            <a:headEnd len="sm" w="sm" type="none"/>
            <a:tailEnd len="sm" w="sm" type="none"/>
          </a:ln>
        </p:spPr>
      </p:cxnSp>
      <p:sp>
        <p:nvSpPr>
          <p:cNvPr id="285" name="Google Shape;285;p40"/>
          <p:cNvSpPr txBox="1"/>
          <p:nvPr>
            <p:ph idx="4" type="body"/>
          </p:nvPr>
        </p:nvSpPr>
        <p:spPr>
          <a:xfrm>
            <a:off x="7093377" y="816769"/>
            <a:ext cx="19338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86" name="Google Shape;286;p40"/>
          <p:cNvSpPr txBox="1"/>
          <p:nvPr>
            <p:ph idx="5" type="body"/>
          </p:nvPr>
        </p:nvSpPr>
        <p:spPr>
          <a:xfrm>
            <a:off x="521493" y="1111718"/>
            <a:ext cx="19338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87" name="Google Shape;287;p40"/>
          <p:cNvSpPr txBox="1"/>
          <p:nvPr>
            <p:ph idx="6" type="body"/>
          </p:nvPr>
        </p:nvSpPr>
        <p:spPr>
          <a:xfrm>
            <a:off x="2712122" y="1111718"/>
            <a:ext cx="19338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88" name="Google Shape;288;p40"/>
          <p:cNvSpPr txBox="1"/>
          <p:nvPr>
            <p:ph idx="7" type="body"/>
          </p:nvPr>
        </p:nvSpPr>
        <p:spPr>
          <a:xfrm>
            <a:off x="4902749" y="1111718"/>
            <a:ext cx="19338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89" name="Google Shape;289;p40"/>
          <p:cNvSpPr txBox="1"/>
          <p:nvPr>
            <p:ph idx="8" type="body"/>
          </p:nvPr>
        </p:nvSpPr>
        <p:spPr>
          <a:xfrm>
            <a:off x="7093378" y="1111718"/>
            <a:ext cx="1933800" cy="39174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s + headline">
  <p:cSld name="4 contents + headline">
    <p:spTree>
      <p:nvGrpSpPr>
        <p:cNvPr id="290" name="Shape 290"/>
        <p:cNvGrpSpPr/>
        <p:nvPr/>
      </p:nvGrpSpPr>
      <p:grpSpPr>
        <a:xfrm>
          <a:off x="0" y="0"/>
          <a:ext cx="0" cy="0"/>
          <a:chOff x="0" y="0"/>
          <a:chExt cx="0" cy="0"/>
        </a:xfrm>
      </p:grpSpPr>
      <p:sp>
        <p:nvSpPr>
          <p:cNvPr id="291" name="Google Shape;291;p41"/>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2" name="Google Shape;292;p41"/>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293" name="Google Shape;293;p41"/>
          <p:cNvCxnSpPr/>
          <p:nvPr/>
        </p:nvCxnSpPr>
        <p:spPr>
          <a:xfrm>
            <a:off x="521493" y="1030969"/>
            <a:ext cx="4119900" cy="0"/>
          </a:xfrm>
          <a:prstGeom prst="straightConnector1">
            <a:avLst/>
          </a:prstGeom>
          <a:noFill/>
          <a:ln cap="flat" cmpd="sng" w="19050">
            <a:solidFill>
              <a:schemeClr val="dk1"/>
            </a:solidFill>
            <a:prstDash val="solid"/>
            <a:round/>
            <a:headEnd len="sm" w="sm" type="none"/>
            <a:tailEnd len="sm" w="sm" type="none"/>
          </a:ln>
        </p:spPr>
      </p:cxnSp>
      <p:cxnSp>
        <p:nvCxnSpPr>
          <p:cNvPr id="294" name="Google Shape;294;p41"/>
          <p:cNvCxnSpPr/>
          <p:nvPr/>
        </p:nvCxnSpPr>
        <p:spPr>
          <a:xfrm>
            <a:off x="4907539" y="1030969"/>
            <a:ext cx="4119900" cy="0"/>
          </a:xfrm>
          <a:prstGeom prst="straightConnector1">
            <a:avLst/>
          </a:prstGeom>
          <a:noFill/>
          <a:ln cap="flat" cmpd="sng" w="19050">
            <a:solidFill>
              <a:schemeClr val="dk1"/>
            </a:solidFill>
            <a:prstDash val="solid"/>
            <a:round/>
            <a:headEnd len="sm" w="sm" type="none"/>
            <a:tailEnd len="sm" w="sm" type="none"/>
          </a:ln>
        </p:spPr>
      </p:cxnSp>
      <p:sp>
        <p:nvSpPr>
          <p:cNvPr id="295" name="Google Shape;295;p41"/>
          <p:cNvSpPr txBox="1"/>
          <p:nvPr>
            <p:ph idx="1" type="body"/>
          </p:nvPr>
        </p:nvSpPr>
        <p:spPr>
          <a:xfrm>
            <a:off x="521493" y="816769"/>
            <a:ext cx="41199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296" name="Google Shape;296;p41"/>
          <p:cNvSpPr txBox="1"/>
          <p:nvPr>
            <p:ph idx="2" type="body"/>
          </p:nvPr>
        </p:nvSpPr>
        <p:spPr>
          <a:xfrm>
            <a:off x="4907539" y="816769"/>
            <a:ext cx="41199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297" name="Google Shape;297;p41"/>
          <p:cNvCxnSpPr/>
          <p:nvPr/>
        </p:nvCxnSpPr>
        <p:spPr>
          <a:xfrm>
            <a:off x="521493" y="3111815"/>
            <a:ext cx="4119900" cy="0"/>
          </a:xfrm>
          <a:prstGeom prst="straightConnector1">
            <a:avLst/>
          </a:prstGeom>
          <a:noFill/>
          <a:ln cap="flat" cmpd="sng" w="19050">
            <a:solidFill>
              <a:schemeClr val="dk1"/>
            </a:solidFill>
            <a:prstDash val="solid"/>
            <a:round/>
            <a:headEnd len="sm" w="sm" type="none"/>
            <a:tailEnd len="sm" w="sm" type="none"/>
          </a:ln>
        </p:spPr>
      </p:cxnSp>
      <p:sp>
        <p:nvSpPr>
          <p:cNvPr id="298" name="Google Shape;298;p41"/>
          <p:cNvSpPr txBox="1"/>
          <p:nvPr>
            <p:ph idx="3" type="body"/>
          </p:nvPr>
        </p:nvSpPr>
        <p:spPr>
          <a:xfrm>
            <a:off x="521492" y="2897614"/>
            <a:ext cx="41199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299" name="Google Shape;299;p41"/>
          <p:cNvCxnSpPr/>
          <p:nvPr/>
        </p:nvCxnSpPr>
        <p:spPr>
          <a:xfrm>
            <a:off x="4907541" y="3111815"/>
            <a:ext cx="4119900" cy="0"/>
          </a:xfrm>
          <a:prstGeom prst="straightConnector1">
            <a:avLst/>
          </a:prstGeom>
          <a:noFill/>
          <a:ln cap="flat" cmpd="sng" w="19050">
            <a:solidFill>
              <a:schemeClr val="dk1"/>
            </a:solidFill>
            <a:prstDash val="solid"/>
            <a:round/>
            <a:headEnd len="sm" w="sm" type="none"/>
            <a:tailEnd len="sm" w="sm" type="none"/>
          </a:ln>
        </p:spPr>
      </p:cxnSp>
      <p:sp>
        <p:nvSpPr>
          <p:cNvPr id="300" name="Google Shape;300;p41"/>
          <p:cNvSpPr txBox="1"/>
          <p:nvPr>
            <p:ph idx="4" type="body"/>
          </p:nvPr>
        </p:nvSpPr>
        <p:spPr>
          <a:xfrm>
            <a:off x="4907539" y="2897614"/>
            <a:ext cx="41199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01" name="Google Shape;301;p41"/>
          <p:cNvSpPr txBox="1"/>
          <p:nvPr>
            <p:ph idx="5" type="body"/>
          </p:nvPr>
        </p:nvSpPr>
        <p:spPr>
          <a:xfrm>
            <a:off x="521493" y="1111718"/>
            <a:ext cx="41199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02" name="Google Shape;302;p41"/>
          <p:cNvSpPr txBox="1"/>
          <p:nvPr>
            <p:ph idx="6" type="body"/>
          </p:nvPr>
        </p:nvSpPr>
        <p:spPr>
          <a:xfrm>
            <a:off x="4907542" y="1111718"/>
            <a:ext cx="41199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03" name="Google Shape;303;p41"/>
          <p:cNvSpPr txBox="1"/>
          <p:nvPr>
            <p:ph idx="7" type="body"/>
          </p:nvPr>
        </p:nvSpPr>
        <p:spPr>
          <a:xfrm>
            <a:off x="521493" y="3192570"/>
            <a:ext cx="41199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04" name="Google Shape;304;p41"/>
          <p:cNvSpPr txBox="1"/>
          <p:nvPr>
            <p:ph idx="8" type="body"/>
          </p:nvPr>
        </p:nvSpPr>
        <p:spPr>
          <a:xfrm>
            <a:off x="4907542" y="3192570"/>
            <a:ext cx="41199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ontents + headline">
  <p:cSld name="6 contents + headline">
    <p:spTree>
      <p:nvGrpSpPr>
        <p:cNvPr id="305" name="Shape 305"/>
        <p:cNvGrpSpPr/>
        <p:nvPr/>
      </p:nvGrpSpPr>
      <p:grpSpPr>
        <a:xfrm>
          <a:off x="0" y="0"/>
          <a:ext cx="0" cy="0"/>
          <a:chOff x="0" y="0"/>
          <a:chExt cx="0" cy="0"/>
        </a:xfrm>
      </p:grpSpPr>
      <p:sp>
        <p:nvSpPr>
          <p:cNvPr id="306" name="Google Shape;306;p42"/>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7" name="Google Shape;307;p42"/>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cxnSp>
        <p:nvCxnSpPr>
          <p:cNvPr id="308" name="Google Shape;308;p42"/>
          <p:cNvCxnSpPr/>
          <p:nvPr/>
        </p:nvCxnSpPr>
        <p:spPr>
          <a:xfrm>
            <a:off x="521493" y="1030969"/>
            <a:ext cx="2646600" cy="0"/>
          </a:xfrm>
          <a:prstGeom prst="straightConnector1">
            <a:avLst/>
          </a:prstGeom>
          <a:noFill/>
          <a:ln cap="flat" cmpd="sng" w="19050">
            <a:solidFill>
              <a:schemeClr val="dk1"/>
            </a:solidFill>
            <a:prstDash val="solid"/>
            <a:round/>
            <a:headEnd len="sm" w="sm" type="none"/>
            <a:tailEnd len="sm" w="sm" type="none"/>
          </a:ln>
        </p:spPr>
      </p:cxnSp>
      <p:sp>
        <p:nvSpPr>
          <p:cNvPr id="309" name="Google Shape;309;p42"/>
          <p:cNvSpPr txBox="1"/>
          <p:nvPr>
            <p:ph idx="1" type="body"/>
          </p:nvPr>
        </p:nvSpPr>
        <p:spPr>
          <a:xfrm>
            <a:off x="521493" y="816769"/>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310" name="Google Shape;310;p42"/>
          <p:cNvCxnSpPr/>
          <p:nvPr/>
        </p:nvCxnSpPr>
        <p:spPr>
          <a:xfrm>
            <a:off x="3451201" y="1030969"/>
            <a:ext cx="2646600" cy="0"/>
          </a:xfrm>
          <a:prstGeom prst="straightConnector1">
            <a:avLst/>
          </a:prstGeom>
          <a:noFill/>
          <a:ln cap="flat" cmpd="sng" w="19050">
            <a:solidFill>
              <a:schemeClr val="dk1"/>
            </a:solidFill>
            <a:prstDash val="solid"/>
            <a:round/>
            <a:headEnd len="sm" w="sm" type="none"/>
            <a:tailEnd len="sm" w="sm" type="none"/>
          </a:ln>
        </p:spPr>
      </p:cxnSp>
      <p:sp>
        <p:nvSpPr>
          <p:cNvPr id="311" name="Google Shape;311;p42"/>
          <p:cNvSpPr txBox="1"/>
          <p:nvPr>
            <p:ph idx="2" type="body"/>
          </p:nvPr>
        </p:nvSpPr>
        <p:spPr>
          <a:xfrm>
            <a:off x="3451200" y="816769"/>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312" name="Google Shape;312;p42"/>
          <p:cNvCxnSpPr/>
          <p:nvPr/>
        </p:nvCxnSpPr>
        <p:spPr>
          <a:xfrm>
            <a:off x="6380909" y="1030969"/>
            <a:ext cx="2646600" cy="0"/>
          </a:xfrm>
          <a:prstGeom prst="straightConnector1">
            <a:avLst/>
          </a:prstGeom>
          <a:noFill/>
          <a:ln cap="flat" cmpd="sng" w="19050">
            <a:solidFill>
              <a:schemeClr val="dk1"/>
            </a:solidFill>
            <a:prstDash val="solid"/>
            <a:round/>
            <a:headEnd len="sm" w="sm" type="none"/>
            <a:tailEnd len="sm" w="sm" type="none"/>
          </a:ln>
        </p:spPr>
      </p:cxnSp>
      <p:sp>
        <p:nvSpPr>
          <p:cNvPr id="313" name="Google Shape;313;p42"/>
          <p:cNvSpPr txBox="1"/>
          <p:nvPr>
            <p:ph idx="3" type="body"/>
          </p:nvPr>
        </p:nvSpPr>
        <p:spPr>
          <a:xfrm>
            <a:off x="6380908" y="816769"/>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314" name="Google Shape;314;p42"/>
          <p:cNvCxnSpPr/>
          <p:nvPr/>
        </p:nvCxnSpPr>
        <p:spPr>
          <a:xfrm>
            <a:off x="521493" y="3111815"/>
            <a:ext cx="2646600" cy="0"/>
          </a:xfrm>
          <a:prstGeom prst="straightConnector1">
            <a:avLst/>
          </a:prstGeom>
          <a:noFill/>
          <a:ln cap="flat" cmpd="sng" w="19050">
            <a:solidFill>
              <a:schemeClr val="dk1"/>
            </a:solidFill>
            <a:prstDash val="solid"/>
            <a:round/>
            <a:headEnd len="sm" w="sm" type="none"/>
            <a:tailEnd len="sm" w="sm" type="none"/>
          </a:ln>
        </p:spPr>
      </p:cxnSp>
      <p:sp>
        <p:nvSpPr>
          <p:cNvPr id="315" name="Google Shape;315;p42"/>
          <p:cNvSpPr txBox="1"/>
          <p:nvPr>
            <p:ph idx="4" type="body"/>
          </p:nvPr>
        </p:nvSpPr>
        <p:spPr>
          <a:xfrm>
            <a:off x="521493" y="2897614"/>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316" name="Google Shape;316;p42"/>
          <p:cNvCxnSpPr/>
          <p:nvPr/>
        </p:nvCxnSpPr>
        <p:spPr>
          <a:xfrm>
            <a:off x="3451201" y="3111815"/>
            <a:ext cx="2646600" cy="0"/>
          </a:xfrm>
          <a:prstGeom prst="straightConnector1">
            <a:avLst/>
          </a:prstGeom>
          <a:noFill/>
          <a:ln cap="flat" cmpd="sng" w="19050">
            <a:solidFill>
              <a:schemeClr val="dk1"/>
            </a:solidFill>
            <a:prstDash val="solid"/>
            <a:round/>
            <a:headEnd len="sm" w="sm" type="none"/>
            <a:tailEnd len="sm" w="sm" type="none"/>
          </a:ln>
        </p:spPr>
      </p:cxnSp>
      <p:sp>
        <p:nvSpPr>
          <p:cNvPr id="317" name="Google Shape;317;p42"/>
          <p:cNvSpPr txBox="1"/>
          <p:nvPr>
            <p:ph idx="5" type="body"/>
          </p:nvPr>
        </p:nvSpPr>
        <p:spPr>
          <a:xfrm>
            <a:off x="3451200" y="2897614"/>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cxnSp>
        <p:nvCxnSpPr>
          <p:cNvPr id="318" name="Google Shape;318;p42"/>
          <p:cNvCxnSpPr/>
          <p:nvPr/>
        </p:nvCxnSpPr>
        <p:spPr>
          <a:xfrm>
            <a:off x="6380909" y="3111815"/>
            <a:ext cx="2646600" cy="0"/>
          </a:xfrm>
          <a:prstGeom prst="straightConnector1">
            <a:avLst/>
          </a:prstGeom>
          <a:noFill/>
          <a:ln cap="flat" cmpd="sng" w="19050">
            <a:solidFill>
              <a:schemeClr val="dk1"/>
            </a:solidFill>
            <a:prstDash val="solid"/>
            <a:round/>
            <a:headEnd len="sm" w="sm" type="none"/>
            <a:tailEnd len="sm" w="sm" type="none"/>
          </a:ln>
        </p:spPr>
      </p:cxnSp>
      <p:sp>
        <p:nvSpPr>
          <p:cNvPr id="319" name="Google Shape;319;p42"/>
          <p:cNvSpPr txBox="1"/>
          <p:nvPr>
            <p:ph idx="6" type="body"/>
          </p:nvPr>
        </p:nvSpPr>
        <p:spPr>
          <a:xfrm>
            <a:off x="6380908" y="2897614"/>
            <a:ext cx="2646600" cy="214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500"/>
              </a:spcBef>
              <a:spcAft>
                <a:spcPts val="0"/>
              </a:spcAft>
              <a:buClr>
                <a:schemeClr val="dk1"/>
              </a:buClr>
              <a:buSzPts val="1200"/>
              <a:buNone/>
              <a:defRPr b="1" i="0">
                <a:latin typeface="Arial"/>
                <a:ea typeface="Arial"/>
                <a:cs typeface="Arial"/>
                <a:sym typeface="Arial"/>
              </a:defRPr>
            </a:lvl1pPr>
            <a:lvl2pPr indent="-323850" lvl="1" marL="914400" rtl="0" algn="l">
              <a:lnSpc>
                <a:spcPct val="110000"/>
              </a:lnSpc>
              <a:spcBef>
                <a:spcPts val="500"/>
              </a:spcBef>
              <a:spcAft>
                <a:spcPts val="0"/>
              </a:spcAft>
              <a:buSzPts val="1500"/>
              <a:buChar char="›"/>
              <a:defRPr b="0" i="0">
                <a:latin typeface="Arial"/>
                <a:ea typeface="Arial"/>
                <a:cs typeface="Arial"/>
                <a:sym typeface="Arial"/>
              </a:defRPr>
            </a:lvl2pPr>
            <a:lvl3pPr indent="-323850" lvl="2" marL="1371600" rtl="0" algn="l">
              <a:lnSpc>
                <a:spcPct val="110000"/>
              </a:lnSpc>
              <a:spcBef>
                <a:spcPts val="500"/>
              </a:spcBef>
              <a:spcAft>
                <a:spcPts val="0"/>
              </a:spcAft>
              <a:buSzPts val="1500"/>
              <a:buChar char="›"/>
              <a:defRPr b="0" i="0">
                <a:latin typeface="Arial"/>
                <a:ea typeface="Arial"/>
                <a:cs typeface="Arial"/>
                <a:sym typeface="Arial"/>
              </a:defRPr>
            </a:lvl3pPr>
            <a:lvl4pPr indent="-323850" lvl="3" marL="1828800" rtl="0" algn="l">
              <a:lnSpc>
                <a:spcPct val="110000"/>
              </a:lnSpc>
              <a:spcBef>
                <a:spcPts val="500"/>
              </a:spcBef>
              <a:spcAft>
                <a:spcPts val="0"/>
              </a:spcAft>
              <a:buSzPts val="1500"/>
              <a:buChar char="›"/>
              <a:defRPr b="0" i="0">
                <a:latin typeface="Arial"/>
                <a:ea typeface="Arial"/>
                <a:cs typeface="Arial"/>
                <a:sym typeface="Arial"/>
              </a:defRPr>
            </a:lvl4pPr>
            <a:lvl5pPr indent="-323850" lvl="4" marL="2286000" rtl="0" algn="l">
              <a:lnSpc>
                <a:spcPct val="110000"/>
              </a:lnSpc>
              <a:spcBef>
                <a:spcPts val="500"/>
              </a:spcBef>
              <a:spcAft>
                <a:spcPts val="0"/>
              </a:spcAft>
              <a:buSzPts val="1500"/>
              <a:buChar char="−"/>
              <a:defRPr b="0" i="0">
                <a:latin typeface="Arial"/>
                <a:ea typeface="Arial"/>
                <a:cs typeface="Arial"/>
                <a:sym typeface="Arial"/>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20" name="Google Shape;320;p42"/>
          <p:cNvSpPr txBox="1"/>
          <p:nvPr>
            <p:ph idx="7" type="body"/>
          </p:nvPr>
        </p:nvSpPr>
        <p:spPr>
          <a:xfrm>
            <a:off x="521493" y="1111718"/>
            <a:ext cx="26466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21" name="Google Shape;321;p42"/>
          <p:cNvSpPr txBox="1"/>
          <p:nvPr>
            <p:ph idx="8" type="body"/>
          </p:nvPr>
        </p:nvSpPr>
        <p:spPr>
          <a:xfrm>
            <a:off x="3451201" y="1111718"/>
            <a:ext cx="26466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22" name="Google Shape;322;p42"/>
          <p:cNvSpPr txBox="1"/>
          <p:nvPr>
            <p:ph idx="9" type="body"/>
          </p:nvPr>
        </p:nvSpPr>
        <p:spPr>
          <a:xfrm>
            <a:off x="6380909" y="1111718"/>
            <a:ext cx="26466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23" name="Google Shape;323;p42"/>
          <p:cNvSpPr txBox="1"/>
          <p:nvPr>
            <p:ph idx="13" type="body"/>
          </p:nvPr>
        </p:nvSpPr>
        <p:spPr>
          <a:xfrm>
            <a:off x="521493" y="3192570"/>
            <a:ext cx="26466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24" name="Google Shape;324;p42"/>
          <p:cNvSpPr txBox="1"/>
          <p:nvPr>
            <p:ph idx="14" type="body"/>
          </p:nvPr>
        </p:nvSpPr>
        <p:spPr>
          <a:xfrm>
            <a:off x="3451201" y="3192570"/>
            <a:ext cx="26466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325" name="Google Shape;325;p42"/>
          <p:cNvSpPr txBox="1"/>
          <p:nvPr>
            <p:ph idx="15" type="body"/>
          </p:nvPr>
        </p:nvSpPr>
        <p:spPr>
          <a:xfrm>
            <a:off x="6380909" y="3192570"/>
            <a:ext cx="2646600" cy="1602300"/>
          </a:xfrm>
          <a:prstGeom prst="rect">
            <a:avLst/>
          </a:prstGeom>
          <a:noFill/>
          <a:ln>
            <a:noFill/>
          </a:ln>
        </p:spPr>
        <p:txBody>
          <a:bodyPr anchorCtr="0" anchor="t" bIns="0" lIns="0" spcFirstLastPara="1" rIns="0" wrap="square" tIns="0">
            <a:noAutofit/>
          </a:bodyPr>
          <a:lstStyle>
            <a:lvl1pPr indent="-285750" lvl="0" marL="457200" rtl="0" algn="l">
              <a:lnSpc>
                <a:spcPct val="110000"/>
              </a:lnSpc>
              <a:spcBef>
                <a:spcPts val="500"/>
              </a:spcBef>
              <a:spcAft>
                <a:spcPts val="0"/>
              </a:spcAft>
              <a:buClr>
                <a:schemeClr val="accent6"/>
              </a:buClr>
              <a:buSzPts val="900"/>
              <a:buFont typeface="Arial"/>
              <a:buChar char="●"/>
              <a:defRPr b="0" i="0" sz="900">
                <a:latin typeface="Arial"/>
                <a:ea typeface="Arial"/>
                <a:cs typeface="Arial"/>
                <a:sym typeface="Arial"/>
              </a:defRPr>
            </a:lvl1pPr>
            <a:lvl2pPr indent="-355600" lvl="1" marL="914400" rtl="0" algn="l">
              <a:lnSpc>
                <a:spcPct val="110000"/>
              </a:lnSpc>
              <a:spcBef>
                <a:spcPts val="500"/>
              </a:spcBef>
              <a:spcAft>
                <a:spcPts val="0"/>
              </a:spcAft>
              <a:buSzPts val="2000"/>
              <a:buChar char="›"/>
              <a:defRPr/>
            </a:lvl2pPr>
            <a:lvl3pPr indent="-355600" lvl="2" marL="1371600" rtl="0" algn="l">
              <a:lnSpc>
                <a:spcPct val="110000"/>
              </a:lnSpc>
              <a:spcBef>
                <a:spcPts val="500"/>
              </a:spcBef>
              <a:spcAft>
                <a:spcPts val="0"/>
              </a:spcAft>
              <a:buSzPts val="2000"/>
              <a:buChar char="›"/>
              <a:defRPr/>
            </a:lvl3pPr>
            <a:lvl4pPr indent="-355600" lvl="3" marL="1828800" rtl="0" algn="l">
              <a:lnSpc>
                <a:spcPct val="110000"/>
              </a:lnSpc>
              <a:spcBef>
                <a:spcPts val="500"/>
              </a:spcBef>
              <a:spcAft>
                <a:spcPts val="0"/>
              </a:spcAft>
              <a:buSzPts val="2000"/>
              <a:buChar char="›"/>
              <a:defRPr/>
            </a:lvl4pPr>
            <a:lvl5pPr indent="-317500" lvl="4" marL="2286000" rtl="0" algn="l">
              <a:lnSpc>
                <a:spcPct val="110000"/>
              </a:lnSpc>
              <a:spcBef>
                <a:spcPts val="500"/>
              </a:spcBef>
              <a:spcAft>
                <a:spcPts val="0"/>
              </a:spcAft>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Images">
  <p:cSld name="Multi-Images">
    <p:spTree>
      <p:nvGrpSpPr>
        <p:cNvPr id="326" name="Shape 326"/>
        <p:cNvGrpSpPr/>
        <p:nvPr/>
      </p:nvGrpSpPr>
      <p:grpSpPr>
        <a:xfrm>
          <a:off x="0" y="0"/>
          <a:ext cx="0" cy="0"/>
          <a:chOff x="0" y="0"/>
          <a:chExt cx="0" cy="0"/>
        </a:xfrm>
      </p:grpSpPr>
      <p:sp>
        <p:nvSpPr>
          <p:cNvPr id="327" name="Google Shape;327;p43"/>
          <p:cNvSpPr txBox="1"/>
          <p:nvPr>
            <p:ph type="title"/>
          </p:nvPr>
        </p:nvSpPr>
        <p:spPr>
          <a:xfrm>
            <a:off x="521494" y="225297"/>
            <a:ext cx="8505900" cy="4035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8" name="Google Shape;328;p43"/>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9" name="Google Shape;329;p43"/>
          <p:cNvSpPr/>
          <p:nvPr>
            <p:ph idx="2" type="pic"/>
          </p:nvPr>
        </p:nvSpPr>
        <p:spPr>
          <a:xfrm>
            <a:off x="521493" y="816769"/>
            <a:ext cx="4235100" cy="20886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330" name="Google Shape;330;p43"/>
          <p:cNvSpPr/>
          <p:nvPr>
            <p:ph idx="3" type="pic"/>
          </p:nvPr>
        </p:nvSpPr>
        <p:spPr>
          <a:xfrm>
            <a:off x="4792351" y="816769"/>
            <a:ext cx="4235100" cy="20886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331" name="Google Shape;331;p43"/>
          <p:cNvSpPr/>
          <p:nvPr>
            <p:ph idx="4" type="pic"/>
          </p:nvPr>
        </p:nvSpPr>
        <p:spPr>
          <a:xfrm>
            <a:off x="521493" y="2940628"/>
            <a:ext cx="4235100" cy="20886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332" name="Google Shape;332;p43"/>
          <p:cNvSpPr/>
          <p:nvPr>
            <p:ph idx="5" type="pic"/>
          </p:nvPr>
        </p:nvSpPr>
        <p:spPr>
          <a:xfrm>
            <a:off x="4792351" y="2940628"/>
            <a:ext cx="4235100" cy="2088600"/>
          </a:xfrm>
          <a:prstGeom prst="rect">
            <a:avLst/>
          </a:prstGeom>
          <a:solidFill>
            <a:schemeClr val="lt1"/>
          </a:solidFill>
          <a:ln>
            <a:noFill/>
          </a:ln>
        </p:spPr>
        <p:txBody>
          <a:bodyPr anchorCtr="0" anchor="ctr" bIns="675000" lIns="0" spcFirstLastPara="1" rIns="0" wrap="square" tIns="0">
            <a:noAutofit/>
          </a:bodyPr>
          <a:lstStyle>
            <a:lvl1pPr lvl="0" marR="0" rtl="0" algn="ctr">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lvl="2"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lvl="3"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lvl="4"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theme" Target="../theme/theme1.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21493" y="225297"/>
            <a:ext cx="8505900" cy="4035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521492" y="816768"/>
            <a:ext cx="8505900" cy="4212600"/>
          </a:xfrm>
          <a:prstGeom prst="rect">
            <a:avLst/>
          </a:prstGeom>
          <a:noFill/>
          <a:ln>
            <a:noFill/>
          </a:ln>
        </p:spPr>
        <p:txBody>
          <a:bodyPr anchorCtr="0" anchor="t" bIns="0" lIns="0" spcFirstLastPara="1" rIns="0" wrap="square" tIns="0">
            <a:noAutofit/>
          </a:bodyPr>
          <a:lstStyle>
            <a:lvl1pPr indent="-228600" lvl="0" marL="457200" marR="0" rtl="0" algn="l">
              <a:lnSpc>
                <a:spcPct val="11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342900" lvl="1" marL="914400" marR="0" rtl="0" algn="l">
              <a:lnSpc>
                <a:spcPct val="110000"/>
              </a:lnSpc>
              <a:spcBef>
                <a:spcPts val="500"/>
              </a:spcBef>
              <a:spcAft>
                <a:spcPts val="0"/>
              </a:spcAft>
              <a:buClr>
                <a:srgbClr val="CC0033"/>
              </a:buClr>
              <a:buSzPts val="1800"/>
              <a:buFont typeface="Arial"/>
              <a:buChar char="›"/>
              <a:defRPr b="0" i="0" sz="1200" u="none" cap="none" strike="noStrike">
                <a:solidFill>
                  <a:schemeClr val="dk1"/>
                </a:solidFill>
                <a:latin typeface="Arial"/>
                <a:ea typeface="Arial"/>
                <a:cs typeface="Arial"/>
                <a:sym typeface="Arial"/>
              </a:defRPr>
            </a:lvl2pPr>
            <a:lvl3pPr indent="-342900" lvl="2" marL="1371600" marR="0" rtl="0" algn="l">
              <a:lnSpc>
                <a:spcPct val="110000"/>
              </a:lnSpc>
              <a:spcBef>
                <a:spcPts val="500"/>
              </a:spcBef>
              <a:spcAft>
                <a:spcPts val="0"/>
              </a:spcAft>
              <a:buClr>
                <a:schemeClr val="dk2"/>
              </a:buClr>
              <a:buSzPts val="1800"/>
              <a:buFont typeface="Arial"/>
              <a:buChar char="›"/>
              <a:defRPr b="0" i="0" sz="1200" u="none" cap="none" strike="noStrike">
                <a:solidFill>
                  <a:schemeClr val="dk1"/>
                </a:solidFill>
                <a:latin typeface="Arial"/>
                <a:ea typeface="Arial"/>
                <a:cs typeface="Arial"/>
                <a:sym typeface="Arial"/>
              </a:defRPr>
            </a:lvl3pPr>
            <a:lvl4pPr indent="-342900" lvl="3" marL="1828800" marR="0" rtl="0" algn="l">
              <a:lnSpc>
                <a:spcPct val="110000"/>
              </a:lnSpc>
              <a:spcBef>
                <a:spcPts val="500"/>
              </a:spcBef>
              <a:spcAft>
                <a:spcPts val="0"/>
              </a:spcAft>
              <a:buClr>
                <a:schemeClr val="accent3"/>
              </a:buClr>
              <a:buSzPts val="18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10000"/>
              </a:lnSpc>
              <a:spcBef>
                <a:spcPts val="500"/>
              </a:spcBef>
              <a:spcAft>
                <a:spcPts val="0"/>
              </a:spcAft>
              <a:buClr>
                <a:schemeClr val="dk2"/>
              </a:buClr>
              <a:buSzPts val="1200"/>
              <a:buFont typeface="Noto Sans Symbols"/>
              <a:buChar char="−"/>
              <a:defRPr b="0" i="0" sz="12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3" name="Google Shape;53;p13"/>
          <p:cNvSpPr txBox="1"/>
          <p:nvPr>
            <p:ph idx="11" type="ftr"/>
          </p:nvPr>
        </p:nvSpPr>
        <p:spPr>
          <a:xfrm>
            <a:off x="822960" y="53248"/>
            <a:ext cx="8204400" cy="118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100"/>
              <a:buNone/>
              <a:defRPr b="0" i="0" sz="5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4" name="Google Shape;54;p13"/>
          <p:cNvSpPr/>
          <p:nvPr/>
        </p:nvSpPr>
        <p:spPr>
          <a:xfrm>
            <a:off x="521493" y="53248"/>
            <a:ext cx="315000" cy="118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b="0" i="0" lang="fr" sz="500" u="none" cap="none" strike="noStrike">
                <a:solidFill>
                  <a:schemeClr val="dk1"/>
                </a:solidFill>
                <a:latin typeface="Arial"/>
                <a:ea typeface="Arial"/>
                <a:cs typeface="Arial"/>
                <a:sym typeface="Arial"/>
              </a:rPr>
              <a:t>‹#›</a:t>
            </a:fld>
            <a:endParaRPr sz="600">
              <a:solidFill>
                <a:schemeClr val="dk1"/>
              </a:solidFill>
              <a:latin typeface="Arial"/>
              <a:ea typeface="Arial"/>
              <a:cs typeface="Arial"/>
              <a:sym typeface="Arial"/>
            </a:endParaRPr>
          </a:p>
        </p:txBody>
      </p:sp>
      <p:sp>
        <p:nvSpPr>
          <p:cNvPr descr="{&quot;HashCode&quot;:1622173095,&quot;Placement&quot;:&quot;Footer&quot;}" id="55" name="Google Shape;55;p13"/>
          <p:cNvSpPr txBox="1"/>
          <p:nvPr/>
        </p:nvSpPr>
        <p:spPr>
          <a:xfrm>
            <a:off x="0" y="4980265"/>
            <a:ext cx="558300" cy="163200"/>
          </a:xfrm>
          <a:prstGeom prst="rect">
            <a:avLst/>
          </a:prstGeom>
          <a:noFill/>
          <a:ln>
            <a:noFill/>
          </a:ln>
        </p:spPr>
        <p:txBody>
          <a:bodyPr anchorCtr="1" anchor="ctr" bIns="0" lIns="0" spcFirstLastPara="1" rIns="0" wrap="square" tIns="0">
            <a:noAutofit/>
          </a:bodyPr>
          <a:lstStyle/>
          <a:p>
            <a:pPr indent="0" lvl="0" marL="0" marR="0" rtl="0" algn="l">
              <a:lnSpc>
                <a:spcPct val="110000"/>
              </a:lnSpc>
              <a:spcBef>
                <a:spcPts val="0"/>
              </a:spcBef>
              <a:spcAft>
                <a:spcPts val="0"/>
              </a:spcAft>
              <a:buClr>
                <a:srgbClr val="000000"/>
              </a:buClr>
              <a:buSzPts val="600"/>
              <a:buFont typeface="Arial"/>
              <a:buNone/>
            </a:pPr>
            <a:r>
              <a:rPr lang="fr" sz="600" u="none" cap="none" strike="noStrike">
                <a:solidFill>
                  <a:srgbClr val="000000"/>
                </a:solidFill>
                <a:latin typeface="Arial"/>
                <a:ea typeface="Arial"/>
                <a:cs typeface="Arial"/>
                <a:sym typeface="Arial"/>
              </a:rPr>
              <a:t>INTERNAL</a:t>
            </a:r>
            <a:endParaRPr sz="6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3168">
          <p15:clr>
            <a:srgbClr val="F26B43"/>
          </p15:clr>
        </p15:guide>
        <p15:guide id="4" pos="2965">
          <p15:clr>
            <a:srgbClr val="F26B43"/>
          </p15:clr>
        </p15:guide>
        <p15:guide id="5" pos="329">
          <p15:clr>
            <a:srgbClr val="F26B43"/>
          </p15:clr>
        </p15:guide>
        <p15:guide id="6" pos="5687">
          <p15:clr>
            <a:srgbClr val="F26B43"/>
          </p15:clr>
        </p15:guide>
        <p15:guide id="7" pos="2795">
          <p15:clr>
            <a:srgbClr val="F26B43"/>
          </p15:clr>
        </p15:guide>
        <p15:guide id="8" orient="horz" pos="5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comments" Target="../comments/comment4.xml"/><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hyperlink" Target="https://csa.e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comments" Target="../comments/comment5.xml"/><Relationship Id="rId4" Type="http://schemas.openxmlformats.org/officeDocument/2006/relationships/image" Target="../media/image9.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 Id="rId3" Type="http://schemas.openxmlformats.org/officeDocument/2006/relationships/hyperlink" Target="https://www.awesomescreenshot.com/video/4530900?key=33b2a66aecfcddbb721ba39ded54172a" TargetMode="External"/><Relationship Id="rId4" Type="http://schemas.openxmlformats.org/officeDocument/2006/relationships/hyperlink" Target="https://drive.google.com/file/d/1CS9xg9UMJEkQpbYdZECI4lR_vXngDn-D/view?usp=sharing" TargetMode="External"/><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comments" Target="../comments/comment6.xml"/><Relationship Id="rId4" Type="http://schemas.openxmlformats.org/officeDocument/2006/relationships/hyperlink" Target="https://audi.mediaretailplatform.com/Landingpage/6610beb1a358fe" TargetMode="External"/><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hyperlink" Target="https://www.awesomescreenshot.com/video/4530900?key=33b2a66aecfcddbb721ba39ded54172a" TargetMode="External"/><Relationship Id="rId4" Type="http://schemas.openxmlformats.org/officeDocument/2006/relationships/hyperlink" Target="https://drive.google.com/file/d/1CS9xg9UMJEkQpbYdZECI4lR_vXngDn-D/view?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4"/>
          <p:cNvPicPr preferRelativeResize="0"/>
          <p:nvPr/>
        </p:nvPicPr>
        <p:blipFill rotWithShape="1">
          <a:blip r:embed="rId3">
            <a:alphaModFix/>
          </a:blip>
          <a:srcRect b="1027" l="48902" r="23904" t="1076"/>
          <a:stretch/>
        </p:blipFill>
        <p:spPr>
          <a:xfrm>
            <a:off x="4572000" y="0"/>
            <a:ext cx="4572000" cy="5143500"/>
          </a:xfrm>
          <a:prstGeom prst="rect">
            <a:avLst/>
          </a:prstGeom>
          <a:noFill/>
          <a:ln>
            <a:noFill/>
          </a:ln>
        </p:spPr>
      </p:pic>
      <p:sp>
        <p:nvSpPr>
          <p:cNvPr id="338" name="Google Shape;338;p44"/>
          <p:cNvSpPr/>
          <p:nvPr/>
        </p:nvSpPr>
        <p:spPr>
          <a:xfrm>
            <a:off x="490524" y="2811778"/>
            <a:ext cx="5490990" cy="1905696"/>
          </a:xfrm>
          <a:custGeom>
            <a:rect b="b" l="l" r="r" t="t"/>
            <a:pathLst>
              <a:path extrusionOk="0" h="1303" w="3769">
                <a:moveTo>
                  <a:pt x="3117" y="1156"/>
                </a:moveTo>
                <a:lnTo>
                  <a:pt x="3117" y="1156"/>
                </a:lnTo>
                <a:cubicBezTo>
                  <a:pt x="3002" y="1156"/>
                  <a:pt x="2895" y="1117"/>
                  <a:pt x="2810" y="1052"/>
                </a:cubicBezTo>
                <a:cubicBezTo>
                  <a:pt x="2896" y="941"/>
                  <a:pt x="2948" y="802"/>
                  <a:pt x="2948" y="651"/>
                </a:cubicBezTo>
                <a:cubicBezTo>
                  <a:pt x="2948" y="500"/>
                  <a:pt x="2896" y="361"/>
                  <a:pt x="2810" y="251"/>
                </a:cubicBezTo>
                <a:cubicBezTo>
                  <a:pt x="2895" y="186"/>
                  <a:pt x="3002" y="147"/>
                  <a:pt x="3117" y="147"/>
                </a:cubicBezTo>
                <a:cubicBezTo>
                  <a:pt x="3396" y="147"/>
                  <a:pt x="3622" y="373"/>
                  <a:pt x="3622" y="651"/>
                </a:cubicBezTo>
                <a:cubicBezTo>
                  <a:pt x="3622" y="930"/>
                  <a:pt x="3396" y="1156"/>
                  <a:pt x="3117" y="1156"/>
                </a:cubicBezTo>
                <a:close/>
                <a:moveTo>
                  <a:pt x="1989" y="1052"/>
                </a:moveTo>
                <a:lnTo>
                  <a:pt x="1989" y="1052"/>
                </a:lnTo>
                <a:cubicBezTo>
                  <a:pt x="2075" y="941"/>
                  <a:pt x="2126" y="802"/>
                  <a:pt x="2126" y="651"/>
                </a:cubicBezTo>
                <a:cubicBezTo>
                  <a:pt x="2126" y="500"/>
                  <a:pt x="2075" y="361"/>
                  <a:pt x="1989" y="251"/>
                </a:cubicBezTo>
                <a:cubicBezTo>
                  <a:pt x="2074" y="186"/>
                  <a:pt x="2180" y="147"/>
                  <a:pt x="2296" y="147"/>
                </a:cubicBezTo>
                <a:cubicBezTo>
                  <a:pt x="2411" y="147"/>
                  <a:pt x="2518" y="186"/>
                  <a:pt x="2603" y="251"/>
                </a:cubicBezTo>
                <a:cubicBezTo>
                  <a:pt x="2517" y="362"/>
                  <a:pt x="2465" y="500"/>
                  <a:pt x="2465" y="651"/>
                </a:cubicBezTo>
                <a:cubicBezTo>
                  <a:pt x="2465" y="802"/>
                  <a:pt x="2517" y="941"/>
                  <a:pt x="2603" y="1052"/>
                </a:cubicBezTo>
                <a:cubicBezTo>
                  <a:pt x="2518" y="1117"/>
                  <a:pt x="2411" y="1156"/>
                  <a:pt x="2296" y="1156"/>
                </a:cubicBezTo>
                <a:cubicBezTo>
                  <a:pt x="2180" y="1156"/>
                  <a:pt x="2074" y="1117"/>
                  <a:pt x="1989" y="1052"/>
                </a:cubicBezTo>
                <a:close/>
                <a:moveTo>
                  <a:pt x="1167" y="1052"/>
                </a:moveTo>
                <a:lnTo>
                  <a:pt x="1167" y="1052"/>
                </a:lnTo>
                <a:cubicBezTo>
                  <a:pt x="1253" y="941"/>
                  <a:pt x="1305" y="802"/>
                  <a:pt x="1305" y="651"/>
                </a:cubicBezTo>
                <a:cubicBezTo>
                  <a:pt x="1305" y="500"/>
                  <a:pt x="1253" y="361"/>
                  <a:pt x="1167" y="251"/>
                </a:cubicBezTo>
                <a:cubicBezTo>
                  <a:pt x="1252" y="186"/>
                  <a:pt x="1359" y="147"/>
                  <a:pt x="1474" y="147"/>
                </a:cubicBezTo>
                <a:cubicBezTo>
                  <a:pt x="1590" y="147"/>
                  <a:pt x="1696" y="186"/>
                  <a:pt x="1781" y="251"/>
                </a:cubicBezTo>
                <a:cubicBezTo>
                  <a:pt x="1695" y="361"/>
                  <a:pt x="1644" y="500"/>
                  <a:pt x="1644" y="651"/>
                </a:cubicBezTo>
                <a:cubicBezTo>
                  <a:pt x="1644" y="802"/>
                  <a:pt x="1695" y="941"/>
                  <a:pt x="1781" y="1052"/>
                </a:cubicBezTo>
                <a:cubicBezTo>
                  <a:pt x="1696" y="1117"/>
                  <a:pt x="1590" y="1156"/>
                  <a:pt x="1474" y="1156"/>
                </a:cubicBezTo>
                <a:cubicBezTo>
                  <a:pt x="1359" y="1156"/>
                  <a:pt x="1252" y="1117"/>
                  <a:pt x="1167" y="1052"/>
                </a:cubicBezTo>
                <a:close/>
                <a:moveTo>
                  <a:pt x="148" y="651"/>
                </a:moveTo>
                <a:lnTo>
                  <a:pt x="148" y="651"/>
                </a:lnTo>
                <a:cubicBezTo>
                  <a:pt x="148" y="373"/>
                  <a:pt x="374" y="147"/>
                  <a:pt x="653" y="147"/>
                </a:cubicBezTo>
                <a:cubicBezTo>
                  <a:pt x="768" y="147"/>
                  <a:pt x="875" y="186"/>
                  <a:pt x="960" y="251"/>
                </a:cubicBezTo>
                <a:cubicBezTo>
                  <a:pt x="874" y="361"/>
                  <a:pt x="822" y="500"/>
                  <a:pt x="822" y="651"/>
                </a:cubicBezTo>
                <a:cubicBezTo>
                  <a:pt x="822" y="802"/>
                  <a:pt x="874" y="941"/>
                  <a:pt x="960" y="1052"/>
                </a:cubicBezTo>
                <a:cubicBezTo>
                  <a:pt x="875" y="1117"/>
                  <a:pt x="768" y="1156"/>
                  <a:pt x="653" y="1156"/>
                </a:cubicBezTo>
                <a:cubicBezTo>
                  <a:pt x="374" y="1156"/>
                  <a:pt x="148" y="930"/>
                  <a:pt x="148" y="651"/>
                </a:cubicBezTo>
                <a:close/>
                <a:moveTo>
                  <a:pt x="1063" y="944"/>
                </a:moveTo>
                <a:lnTo>
                  <a:pt x="1063" y="944"/>
                </a:lnTo>
                <a:cubicBezTo>
                  <a:pt x="1004" y="862"/>
                  <a:pt x="969" y="761"/>
                  <a:pt x="969" y="651"/>
                </a:cubicBezTo>
                <a:cubicBezTo>
                  <a:pt x="969" y="542"/>
                  <a:pt x="1004" y="441"/>
                  <a:pt x="1063" y="358"/>
                </a:cubicBezTo>
                <a:cubicBezTo>
                  <a:pt x="1122" y="441"/>
                  <a:pt x="1157" y="542"/>
                  <a:pt x="1157" y="651"/>
                </a:cubicBezTo>
                <a:cubicBezTo>
                  <a:pt x="1157" y="761"/>
                  <a:pt x="1122" y="862"/>
                  <a:pt x="1063" y="944"/>
                </a:cubicBezTo>
                <a:close/>
                <a:moveTo>
                  <a:pt x="1885" y="944"/>
                </a:moveTo>
                <a:lnTo>
                  <a:pt x="1885" y="944"/>
                </a:lnTo>
                <a:cubicBezTo>
                  <a:pt x="1826" y="862"/>
                  <a:pt x="1791" y="761"/>
                  <a:pt x="1791" y="651"/>
                </a:cubicBezTo>
                <a:cubicBezTo>
                  <a:pt x="1791" y="542"/>
                  <a:pt x="1826" y="441"/>
                  <a:pt x="1885" y="358"/>
                </a:cubicBezTo>
                <a:cubicBezTo>
                  <a:pt x="1944" y="441"/>
                  <a:pt x="1979" y="542"/>
                  <a:pt x="1979" y="651"/>
                </a:cubicBezTo>
                <a:cubicBezTo>
                  <a:pt x="1979" y="761"/>
                  <a:pt x="1944" y="862"/>
                  <a:pt x="1885" y="944"/>
                </a:cubicBezTo>
                <a:close/>
                <a:moveTo>
                  <a:pt x="2707" y="944"/>
                </a:moveTo>
                <a:lnTo>
                  <a:pt x="2707" y="944"/>
                </a:lnTo>
                <a:cubicBezTo>
                  <a:pt x="2648" y="862"/>
                  <a:pt x="2613" y="761"/>
                  <a:pt x="2613" y="651"/>
                </a:cubicBezTo>
                <a:cubicBezTo>
                  <a:pt x="2613" y="542"/>
                  <a:pt x="2648" y="441"/>
                  <a:pt x="2707" y="358"/>
                </a:cubicBezTo>
                <a:cubicBezTo>
                  <a:pt x="2766" y="441"/>
                  <a:pt x="2800" y="542"/>
                  <a:pt x="2800" y="651"/>
                </a:cubicBezTo>
                <a:cubicBezTo>
                  <a:pt x="2800" y="761"/>
                  <a:pt x="2766" y="862"/>
                  <a:pt x="2707" y="944"/>
                </a:cubicBezTo>
                <a:close/>
                <a:moveTo>
                  <a:pt x="3117" y="0"/>
                </a:moveTo>
                <a:lnTo>
                  <a:pt x="3117" y="0"/>
                </a:lnTo>
                <a:cubicBezTo>
                  <a:pt x="2962" y="0"/>
                  <a:pt x="2819" y="54"/>
                  <a:pt x="2707" y="145"/>
                </a:cubicBezTo>
                <a:cubicBezTo>
                  <a:pt x="2594" y="54"/>
                  <a:pt x="2452" y="0"/>
                  <a:pt x="2296" y="0"/>
                </a:cubicBezTo>
                <a:cubicBezTo>
                  <a:pt x="2140" y="0"/>
                  <a:pt x="1997" y="54"/>
                  <a:pt x="1885" y="145"/>
                </a:cubicBezTo>
                <a:cubicBezTo>
                  <a:pt x="1773" y="54"/>
                  <a:pt x="1630" y="0"/>
                  <a:pt x="1474" y="0"/>
                </a:cubicBezTo>
                <a:cubicBezTo>
                  <a:pt x="1318" y="0"/>
                  <a:pt x="1175" y="54"/>
                  <a:pt x="1063" y="145"/>
                </a:cubicBezTo>
                <a:cubicBezTo>
                  <a:pt x="951" y="54"/>
                  <a:pt x="808" y="0"/>
                  <a:pt x="653" y="0"/>
                </a:cubicBezTo>
                <a:cubicBezTo>
                  <a:pt x="292" y="0"/>
                  <a:pt x="0" y="291"/>
                  <a:pt x="0" y="651"/>
                </a:cubicBezTo>
                <a:cubicBezTo>
                  <a:pt x="0" y="1011"/>
                  <a:pt x="292" y="1303"/>
                  <a:pt x="653" y="1303"/>
                </a:cubicBezTo>
                <a:cubicBezTo>
                  <a:pt x="808" y="1303"/>
                  <a:pt x="951" y="1249"/>
                  <a:pt x="1063" y="1158"/>
                </a:cubicBezTo>
                <a:cubicBezTo>
                  <a:pt x="1175" y="1249"/>
                  <a:pt x="1318" y="1303"/>
                  <a:pt x="1474" y="1303"/>
                </a:cubicBezTo>
                <a:cubicBezTo>
                  <a:pt x="1630" y="1303"/>
                  <a:pt x="1773" y="1249"/>
                  <a:pt x="1885" y="1158"/>
                </a:cubicBezTo>
                <a:cubicBezTo>
                  <a:pt x="1997" y="1249"/>
                  <a:pt x="2140" y="1303"/>
                  <a:pt x="2296" y="1303"/>
                </a:cubicBezTo>
                <a:cubicBezTo>
                  <a:pt x="2452" y="1303"/>
                  <a:pt x="2594" y="1249"/>
                  <a:pt x="2707" y="1158"/>
                </a:cubicBezTo>
                <a:cubicBezTo>
                  <a:pt x="2819" y="1249"/>
                  <a:pt x="2962" y="1303"/>
                  <a:pt x="3117" y="1303"/>
                </a:cubicBezTo>
                <a:cubicBezTo>
                  <a:pt x="3478" y="1303"/>
                  <a:pt x="3769" y="1011"/>
                  <a:pt x="3769" y="651"/>
                </a:cubicBezTo>
                <a:cubicBezTo>
                  <a:pt x="3769" y="291"/>
                  <a:pt x="3478" y="0"/>
                  <a:pt x="3117" y="0"/>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39" name="Google Shape;339;p44"/>
          <p:cNvSpPr txBox="1"/>
          <p:nvPr>
            <p:ph idx="1" type="subTitle"/>
          </p:nvPr>
        </p:nvSpPr>
        <p:spPr>
          <a:xfrm>
            <a:off x="521494" y="309538"/>
            <a:ext cx="3915900" cy="1808100"/>
          </a:xfrm>
          <a:prstGeom prst="rect">
            <a:avLst/>
          </a:prstGeom>
          <a:noFill/>
          <a:ln>
            <a:noFill/>
          </a:ln>
        </p:spPr>
        <p:txBody>
          <a:bodyPr anchorCtr="0" anchor="b" bIns="0" lIns="0" spcFirstLastPara="1" rIns="0" wrap="square" tIns="0">
            <a:noAutofit/>
          </a:bodyPr>
          <a:lstStyle/>
          <a:p>
            <a:pPr indent="0" lvl="0" marL="0" rtl="0" algn="l">
              <a:lnSpc>
                <a:spcPct val="112857"/>
              </a:lnSpc>
              <a:spcBef>
                <a:spcPts val="0"/>
              </a:spcBef>
              <a:spcAft>
                <a:spcPts val="0"/>
              </a:spcAft>
              <a:buClr>
                <a:schemeClr val="lt1"/>
              </a:buClr>
              <a:buSzPts val="3200"/>
              <a:buNone/>
            </a:pPr>
            <a:r>
              <a:rPr lang="fr" sz="3500"/>
              <a:t>MEDIA RETAIL PLATFORM</a:t>
            </a:r>
            <a:endParaRPr sz="3500"/>
          </a:p>
          <a:p>
            <a:pPr indent="0" lvl="0" marL="0" rtl="0" algn="l">
              <a:lnSpc>
                <a:spcPct val="112857"/>
              </a:lnSpc>
              <a:spcBef>
                <a:spcPts val="0"/>
              </a:spcBef>
              <a:spcAft>
                <a:spcPts val="0"/>
              </a:spcAft>
              <a:buClr>
                <a:schemeClr val="lt1"/>
              </a:buClr>
              <a:buSzPts val="3200"/>
              <a:buNone/>
            </a:pPr>
            <a:r>
              <a:rPr lang="fr" sz="2200"/>
              <a:t>Nouveautés 2021</a:t>
            </a:r>
            <a:endParaRPr sz="2200"/>
          </a:p>
        </p:txBody>
      </p:sp>
      <p:sp>
        <p:nvSpPr>
          <p:cNvPr id="340" name="Google Shape;340;p44"/>
          <p:cNvSpPr txBox="1"/>
          <p:nvPr>
            <p:ph idx="2" type="body"/>
          </p:nvPr>
        </p:nvSpPr>
        <p:spPr>
          <a:xfrm>
            <a:off x="521492" y="2238703"/>
            <a:ext cx="3915900" cy="1887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lt1"/>
              </a:buClr>
              <a:buSzPts val="1100"/>
              <a:buNone/>
            </a:pPr>
            <a:r>
              <a:rPr lang="fr"/>
              <a:t>Audi France | Sept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3"/>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30" name="Google Shape;430;p53"/>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Optimisation de diffusion, deux modules permettant de booster l’efficacité et l’impact de vos campagnes digitales sur vos ZDC</a:t>
            </a:r>
            <a:endParaRPr b="0" i="0" sz="1400" u="none" cap="none" strike="noStrike">
              <a:solidFill>
                <a:srgbClr val="000000"/>
              </a:solidFill>
              <a:latin typeface="Arial"/>
              <a:ea typeface="Arial"/>
              <a:cs typeface="Arial"/>
              <a:sym typeface="Arial"/>
            </a:endParaRPr>
          </a:p>
        </p:txBody>
      </p:sp>
      <p:sp>
        <p:nvSpPr>
          <p:cNvPr id="431" name="Google Shape;431;p53"/>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p53"/>
          <p:cNvPicPr preferRelativeResize="0"/>
          <p:nvPr/>
        </p:nvPicPr>
        <p:blipFill>
          <a:blip r:embed="rId4">
            <a:alphaModFix/>
          </a:blip>
          <a:stretch>
            <a:fillRect/>
          </a:stretch>
        </p:blipFill>
        <p:spPr>
          <a:xfrm>
            <a:off x="815300" y="2847463"/>
            <a:ext cx="2324100" cy="1781175"/>
          </a:xfrm>
          <a:prstGeom prst="rect">
            <a:avLst/>
          </a:prstGeom>
          <a:noFill/>
          <a:ln>
            <a:noFill/>
          </a:ln>
        </p:spPr>
      </p:pic>
      <p:pic>
        <p:nvPicPr>
          <p:cNvPr id="433" name="Google Shape;433;p53"/>
          <p:cNvPicPr preferRelativeResize="0"/>
          <p:nvPr/>
        </p:nvPicPr>
        <p:blipFill rotWithShape="1">
          <a:blip r:embed="rId5">
            <a:alphaModFix/>
          </a:blip>
          <a:srcRect b="0" l="14273" r="0" t="0"/>
          <a:stretch/>
        </p:blipFill>
        <p:spPr>
          <a:xfrm>
            <a:off x="5097900" y="2802075"/>
            <a:ext cx="3499900" cy="1452500"/>
          </a:xfrm>
          <a:prstGeom prst="rect">
            <a:avLst/>
          </a:prstGeom>
          <a:noFill/>
          <a:ln>
            <a:noFill/>
          </a:ln>
        </p:spPr>
      </p:pic>
      <p:sp>
        <p:nvSpPr>
          <p:cNvPr id="434" name="Google Shape;434;p53"/>
          <p:cNvSpPr txBox="1"/>
          <p:nvPr/>
        </p:nvSpPr>
        <p:spPr>
          <a:xfrm>
            <a:off x="815300" y="1936700"/>
            <a:ext cx="2770500" cy="96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b="1" lang="fr" sz="1200">
                <a:solidFill>
                  <a:schemeClr val="dk1"/>
                </a:solidFill>
              </a:rPr>
              <a:t>Smart Target </a:t>
            </a:r>
            <a:endParaRPr b="1" sz="1200">
              <a:solidFill>
                <a:schemeClr val="dk1"/>
              </a:solidFill>
            </a:endParaRPr>
          </a:p>
          <a:p>
            <a:pPr indent="0" lvl="0" marL="0" rtl="0" algn="l">
              <a:lnSpc>
                <a:spcPct val="115000"/>
              </a:lnSpc>
              <a:spcBef>
                <a:spcPts val="100"/>
              </a:spcBef>
              <a:spcAft>
                <a:spcPts val="0"/>
              </a:spcAft>
              <a:buClr>
                <a:schemeClr val="dk1"/>
              </a:buClr>
              <a:buSzPts val="1100"/>
              <a:buFont typeface="Arial"/>
              <a:buNone/>
            </a:pPr>
            <a:r>
              <a:rPr lang="fr" sz="1100">
                <a:solidFill>
                  <a:schemeClr val="dk1"/>
                </a:solidFill>
              </a:rPr>
              <a:t>Optimisation en faisant une surpression sur les IRIS intentionnistes</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435" name="Google Shape;435;p53"/>
          <p:cNvSpPr txBox="1"/>
          <p:nvPr/>
        </p:nvSpPr>
        <p:spPr>
          <a:xfrm>
            <a:off x="5020650" y="1936700"/>
            <a:ext cx="3388500" cy="96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b="1" lang="fr" sz="1200">
                <a:solidFill>
                  <a:schemeClr val="dk1"/>
                </a:solidFill>
              </a:rPr>
              <a:t>Smart Planning </a:t>
            </a:r>
            <a:endParaRPr b="1" sz="1200">
              <a:solidFill>
                <a:schemeClr val="dk1"/>
              </a:solidFill>
            </a:endParaRPr>
          </a:p>
          <a:p>
            <a:pPr indent="0" lvl="0" marL="0" rtl="0" algn="l">
              <a:lnSpc>
                <a:spcPct val="115000"/>
              </a:lnSpc>
              <a:spcBef>
                <a:spcPts val="100"/>
              </a:spcBef>
              <a:spcAft>
                <a:spcPts val="0"/>
              </a:spcAft>
              <a:buClr>
                <a:schemeClr val="dk1"/>
              </a:buClr>
              <a:buSzPts val="1100"/>
              <a:buFont typeface="Arial"/>
              <a:buNone/>
            </a:pPr>
            <a:r>
              <a:rPr lang="fr" sz="1100">
                <a:solidFill>
                  <a:schemeClr val="dk1"/>
                </a:solidFill>
              </a:rPr>
              <a:t>Optimisation du mix média en privilégiant les médias les plus influents dans le cycle d’achat</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436" name="Google Shape;436;p53"/>
          <p:cNvSpPr txBox="1"/>
          <p:nvPr/>
        </p:nvSpPr>
        <p:spPr>
          <a:xfrm>
            <a:off x="712225" y="1034875"/>
            <a:ext cx="7450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chemeClr val="dk1"/>
                </a:solidFill>
              </a:rPr>
              <a:t>Pour créer un maximum d’impact, l’ensemble des packs qui intègrent du multi leviers peuvent être désormais doublement optimisés grâce à deux fonctionnalités intégrées dans la plateforme, en partenariat avec le </a:t>
            </a:r>
            <a:r>
              <a:rPr lang="fr" sz="1200" u="sng">
                <a:solidFill>
                  <a:schemeClr val="hlink"/>
                </a:solidFill>
                <a:hlinkClick r:id="rId6"/>
              </a:rPr>
              <a:t>CSA</a:t>
            </a:r>
            <a:r>
              <a:rPr lang="fr" sz="1200">
                <a:solidFill>
                  <a:schemeClr val="dk1"/>
                </a:solidFill>
              </a:rPr>
              <a:t>, l’institut d’études marketing et de sondages d’opinions.</a:t>
            </a:r>
            <a:endParaRPr sz="1200">
              <a:solidFill>
                <a:schemeClr val="dk1"/>
              </a:solidFill>
            </a:endParaRPr>
          </a:p>
        </p:txBody>
      </p:sp>
      <p:sp>
        <p:nvSpPr>
          <p:cNvPr id="437" name="Google Shape;437;p53"/>
          <p:cNvSpPr/>
          <p:nvPr/>
        </p:nvSpPr>
        <p:spPr>
          <a:xfrm>
            <a:off x="4110025" y="2179325"/>
            <a:ext cx="386400" cy="331200"/>
          </a:xfrm>
          <a:prstGeom prst="mathPlus">
            <a:avLst>
              <a:gd fmla="val 23520" name="adj1"/>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4"/>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43" name="Google Shape;443;p54"/>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Nouveautés Média, des fiches descriptives par levier activable depuis la MRP suivant vos objectifs</a:t>
            </a:r>
            <a:endParaRPr b="0" i="0" sz="1400" u="none" cap="none" strike="noStrike">
              <a:solidFill>
                <a:srgbClr val="000000"/>
              </a:solidFill>
              <a:latin typeface="Arial"/>
              <a:ea typeface="Arial"/>
              <a:cs typeface="Arial"/>
              <a:sym typeface="Arial"/>
            </a:endParaRPr>
          </a:p>
        </p:txBody>
      </p:sp>
      <p:sp>
        <p:nvSpPr>
          <p:cNvPr id="444" name="Google Shape;444;p54"/>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4"/>
          <p:cNvSpPr txBox="1"/>
          <p:nvPr/>
        </p:nvSpPr>
        <p:spPr>
          <a:xfrm>
            <a:off x="819450" y="2302450"/>
            <a:ext cx="35271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fr"/>
              <a:t>Display Multi-device</a:t>
            </a:r>
            <a:endParaRPr/>
          </a:p>
          <a:p>
            <a:pPr indent="-317500" lvl="0" marL="457200" rtl="0" algn="l">
              <a:spcBef>
                <a:spcPts val="0"/>
              </a:spcBef>
              <a:spcAft>
                <a:spcPts val="0"/>
              </a:spcAft>
              <a:buSzPts val="1400"/>
              <a:buChar char="●"/>
            </a:pPr>
            <a:r>
              <a:rPr lang="fr"/>
              <a:t>Display Mobile</a:t>
            </a:r>
            <a:endParaRPr/>
          </a:p>
          <a:p>
            <a:pPr indent="-317500" lvl="0" marL="457200" rtl="0" algn="l">
              <a:spcBef>
                <a:spcPts val="0"/>
              </a:spcBef>
              <a:spcAft>
                <a:spcPts val="0"/>
              </a:spcAft>
              <a:buSzPts val="1400"/>
              <a:buChar char="●"/>
            </a:pPr>
            <a:r>
              <a:rPr lang="fr"/>
              <a:t>Facebook Ads </a:t>
            </a:r>
            <a:endParaRPr/>
          </a:p>
          <a:p>
            <a:pPr indent="-317500" lvl="0" marL="457200" rtl="0" algn="l">
              <a:spcBef>
                <a:spcPts val="0"/>
              </a:spcBef>
              <a:spcAft>
                <a:spcPts val="0"/>
              </a:spcAft>
              <a:buSzPts val="1400"/>
              <a:buChar char="●"/>
            </a:pPr>
            <a:r>
              <a:rPr lang="fr"/>
              <a:t>Display Drive to store </a:t>
            </a:r>
            <a:endParaRPr/>
          </a:p>
          <a:p>
            <a:pPr indent="-317500" lvl="0" marL="457200" rtl="0" algn="l">
              <a:spcBef>
                <a:spcPts val="0"/>
              </a:spcBef>
              <a:spcAft>
                <a:spcPts val="0"/>
              </a:spcAft>
              <a:buSzPts val="1400"/>
              <a:buChar char="●"/>
            </a:pPr>
            <a:r>
              <a:rPr lang="fr"/>
              <a:t>SMS Prospects </a:t>
            </a:r>
            <a:endParaRPr/>
          </a:p>
          <a:p>
            <a:pPr indent="-317500" lvl="0" marL="457200" rtl="0" algn="l">
              <a:spcBef>
                <a:spcPts val="0"/>
              </a:spcBef>
              <a:spcAft>
                <a:spcPts val="0"/>
              </a:spcAft>
              <a:buSzPts val="1400"/>
              <a:buChar char="●"/>
            </a:pPr>
            <a:r>
              <a:rPr lang="fr"/>
              <a:t>Display Waze </a:t>
            </a:r>
            <a:endParaRPr/>
          </a:p>
          <a:p>
            <a:pPr indent="-317500" lvl="0" marL="457200" rtl="0" algn="l">
              <a:spcBef>
                <a:spcPts val="0"/>
              </a:spcBef>
              <a:spcAft>
                <a:spcPts val="0"/>
              </a:spcAft>
              <a:buSzPts val="1400"/>
              <a:buChar char="●"/>
            </a:pPr>
            <a:r>
              <a:rPr lang="fr"/>
              <a:t>Audio Digital </a:t>
            </a:r>
            <a:endParaRPr/>
          </a:p>
          <a:p>
            <a:pPr indent="0" lvl="0" marL="0" rtl="0" algn="l">
              <a:spcBef>
                <a:spcPts val="0"/>
              </a:spcBef>
              <a:spcAft>
                <a:spcPts val="0"/>
              </a:spcAft>
              <a:buNone/>
            </a:pPr>
            <a:r>
              <a:t/>
            </a:r>
            <a:endParaRPr/>
          </a:p>
        </p:txBody>
      </p:sp>
      <p:sp>
        <p:nvSpPr>
          <p:cNvPr id="446" name="Google Shape;446;p54"/>
          <p:cNvSpPr txBox="1"/>
          <p:nvPr/>
        </p:nvSpPr>
        <p:spPr>
          <a:xfrm>
            <a:off x="876350" y="1252450"/>
            <a:ext cx="31503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200">
                <a:solidFill>
                  <a:schemeClr val="dk1"/>
                </a:solidFill>
              </a:rPr>
              <a:t>Quelques fiches média vous permettent de mieux comprendre l’univers de diffusion, le modèle économique, et l’objectif marketing qui répondrait  à chaque levier. </a:t>
            </a:r>
            <a:endParaRPr/>
          </a:p>
        </p:txBody>
      </p:sp>
      <p:pic>
        <p:nvPicPr>
          <p:cNvPr id="447" name="Google Shape;447;p54"/>
          <p:cNvPicPr preferRelativeResize="0"/>
          <p:nvPr/>
        </p:nvPicPr>
        <p:blipFill>
          <a:blip r:embed="rId3">
            <a:alphaModFix/>
          </a:blip>
          <a:stretch>
            <a:fillRect/>
          </a:stretch>
        </p:blipFill>
        <p:spPr>
          <a:xfrm>
            <a:off x="4203200" y="1445575"/>
            <a:ext cx="4679426" cy="2597650"/>
          </a:xfrm>
          <a:prstGeom prst="rect">
            <a:avLst/>
          </a:prstGeom>
          <a:noFill/>
          <a:ln>
            <a:noFill/>
          </a:ln>
          <a:effectLst>
            <a:outerShdw blurRad="57150" rotWithShape="0" algn="bl" dir="5400000" dist="19050">
              <a:srgbClr val="000000">
                <a:alpha val="50000"/>
              </a:srgbClr>
            </a:outerShdw>
          </a:effectLst>
        </p:spPr>
      </p:pic>
      <p:sp>
        <p:nvSpPr>
          <p:cNvPr id="448" name="Google Shape;448;p54"/>
          <p:cNvSpPr txBox="1"/>
          <p:nvPr/>
        </p:nvSpPr>
        <p:spPr>
          <a:xfrm>
            <a:off x="876350" y="4290300"/>
            <a:ext cx="3004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chemeClr val="lt1"/>
                </a:solidFill>
                <a:highlight>
                  <a:schemeClr val="accent6"/>
                </a:highlight>
              </a:rPr>
              <a:t>Onglet “Nouveautés média” présent sur la HP de la plateforme ainsi que dans l’onglet Ressources. </a:t>
            </a:r>
            <a:endParaRPr sz="1200">
              <a:solidFill>
                <a:schemeClr val="lt1"/>
              </a:solidFill>
              <a:highlight>
                <a:schemeClr val="accent6"/>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5"/>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54" name="Google Shape;454;p55"/>
          <p:cNvSpPr/>
          <p:nvPr/>
        </p:nvSpPr>
        <p:spPr>
          <a:xfrm>
            <a:off x="-2064025" y="5317425"/>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5"/>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Nouvelle fonctionnalité : Dupliquer une campagne sur un autre point de vente  </a:t>
            </a:r>
            <a:endParaRPr b="0" i="0" sz="1400" u="none" cap="none" strike="noStrike">
              <a:solidFill>
                <a:srgbClr val="000000"/>
              </a:solidFill>
              <a:latin typeface="Arial"/>
              <a:ea typeface="Arial"/>
              <a:cs typeface="Arial"/>
              <a:sym typeface="Arial"/>
            </a:endParaRPr>
          </a:p>
        </p:txBody>
      </p:sp>
      <p:sp>
        <p:nvSpPr>
          <p:cNvPr id="456" name="Google Shape;456;p55"/>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5"/>
          <p:cNvSpPr txBox="1"/>
          <p:nvPr/>
        </p:nvSpPr>
        <p:spPr>
          <a:xfrm>
            <a:off x="772325" y="966775"/>
            <a:ext cx="3346200" cy="388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lang="fr" sz="1200">
                <a:solidFill>
                  <a:schemeClr val="dk1"/>
                </a:solidFill>
              </a:rPr>
              <a:t>Afin de gagner du temps de l’activation média, vous pouvez désormais dupliquer votre campagne sur un ou plusieurs points de vente rattachés à votre login. </a:t>
            </a:r>
            <a:endParaRPr sz="1200">
              <a:solidFill>
                <a:schemeClr val="dk1"/>
              </a:solidFill>
            </a:endParaRPr>
          </a:p>
          <a:p>
            <a:pPr indent="0" lvl="0" marL="0" rtl="0" algn="l">
              <a:lnSpc>
                <a:spcPct val="115000"/>
              </a:lnSpc>
              <a:spcBef>
                <a:spcPts val="100"/>
              </a:spcBef>
              <a:spcAft>
                <a:spcPts val="0"/>
              </a:spcAft>
              <a:buNone/>
            </a:pPr>
            <a:r>
              <a:t/>
            </a:r>
            <a:endParaRPr sz="1200">
              <a:solidFill>
                <a:schemeClr val="dk1"/>
              </a:solidFill>
            </a:endParaRPr>
          </a:p>
          <a:p>
            <a:pPr indent="0" lvl="0" marL="0" rtl="0" algn="l">
              <a:lnSpc>
                <a:spcPct val="115000"/>
              </a:lnSpc>
              <a:spcBef>
                <a:spcPts val="100"/>
              </a:spcBef>
              <a:spcAft>
                <a:spcPts val="0"/>
              </a:spcAft>
              <a:buNone/>
            </a:pPr>
            <a:r>
              <a:rPr lang="fr" sz="1200">
                <a:solidFill>
                  <a:schemeClr val="dk1"/>
                </a:solidFill>
              </a:rPr>
              <a:t>Pour cela il suffit de vous rendre dans la rubrique ”</a:t>
            </a:r>
            <a:r>
              <a:rPr i="1" lang="fr" sz="1200">
                <a:solidFill>
                  <a:schemeClr val="dk1"/>
                </a:solidFill>
              </a:rPr>
              <a:t>Voir toutes mes campagnes”</a:t>
            </a:r>
            <a:r>
              <a:rPr lang="fr" sz="1200">
                <a:solidFill>
                  <a:schemeClr val="dk1"/>
                </a:solidFill>
              </a:rPr>
              <a:t>. </a:t>
            </a:r>
            <a:endParaRPr sz="1200">
              <a:solidFill>
                <a:schemeClr val="dk1"/>
              </a:solidFill>
            </a:endParaRPr>
          </a:p>
          <a:p>
            <a:pPr indent="0" lvl="0" marL="0" rtl="0" algn="l">
              <a:lnSpc>
                <a:spcPct val="115000"/>
              </a:lnSpc>
              <a:spcBef>
                <a:spcPts val="100"/>
              </a:spcBef>
              <a:spcAft>
                <a:spcPts val="0"/>
              </a:spcAft>
              <a:buNone/>
            </a:pPr>
            <a:r>
              <a:rPr lang="fr" sz="1200">
                <a:solidFill>
                  <a:schemeClr val="dk1"/>
                </a:solidFill>
              </a:rPr>
              <a:t>&gt; Encart </a:t>
            </a:r>
            <a:r>
              <a:rPr lang="fr" sz="1200">
                <a:solidFill>
                  <a:schemeClr val="lt1"/>
                </a:solidFill>
                <a:highlight>
                  <a:schemeClr val="accent6"/>
                </a:highlight>
              </a:rPr>
              <a:t>En cours de Programmation</a:t>
            </a:r>
            <a:endParaRPr sz="1200">
              <a:solidFill>
                <a:schemeClr val="lt1"/>
              </a:solidFill>
              <a:highlight>
                <a:schemeClr val="accent6"/>
              </a:highlight>
            </a:endParaRPr>
          </a:p>
          <a:p>
            <a:pPr indent="0" lvl="0" marL="0" rtl="0" algn="l">
              <a:lnSpc>
                <a:spcPct val="115000"/>
              </a:lnSpc>
              <a:spcBef>
                <a:spcPts val="100"/>
              </a:spcBef>
              <a:spcAft>
                <a:spcPts val="0"/>
              </a:spcAft>
              <a:buNone/>
            </a:pPr>
            <a:r>
              <a:rPr lang="fr" sz="1200">
                <a:solidFill>
                  <a:schemeClr val="dk1"/>
                </a:solidFill>
                <a:highlight>
                  <a:schemeClr val="lt1"/>
                </a:highlight>
              </a:rPr>
              <a:t>&gt; Icône Dupliquer</a:t>
            </a:r>
            <a:r>
              <a:rPr lang="fr" sz="1200">
                <a:solidFill>
                  <a:schemeClr val="lt1"/>
                </a:solidFill>
                <a:highlight>
                  <a:schemeClr val="accent6"/>
                </a:highlight>
              </a:rPr>
              <a:t> </a:t>
            </a:r>
            <a:endParaRPr sz="1200">
              <a:solidFill>
                <a:schemeClr val="lt1"/>
              </a:solidFill>
              <a:highlight>
                <a:schemeClr val="accent6"/>
              </a:highlight>
            </a:endParaRPr>
          </a:p>
          <a:p>
            <a:pPr indent="0" lvl="0" marL="0" rtl="0" algn="l">
              <a:lnSpc>
                <a:spcPct val="115000"/>
              </a:lnSpc>
              <a:spcBef>
                <a:spcPts val="100"/>
              </a:spcBef>
              <a:spcAft>
                <a:spcPts val="0"/>
              </a:spcAft>
              <a:buNone/>
            </a:pPr>
            <a:r>
              <a:rPr lang="fr" sz="1200">
                <a:solidFill>
                  <a:schemeClr val="dk1"/>
                </a:solidFill>
                <a:highlight>
                  <a:schemeClr val="lt1"/>
                </a:highlight>
              </a:rPr>
              <a:t>&gt; Sélectionner le ou les points de ventes concernés </a:t>
            </a:r>
            <a:endParaRPr sz="1200">
              <a:solidFill>
                <a:schemeClr val="dk1"/>
              </a:solidFill>
              <a:highlight>
                <a:schemeClr val="lt1"/>
              </a:highlight>
            </a:endParaRPr>
          </a:p>
          <a:p>
            <a:pPr indent="0" lvl="0" marL="0" rtl="0" algn="l">
              <a:lnSpc>
                <a:spcPct val="115000"/>
              </a:lnSpc>
              <a:spcBef>
                <a:spcPts val="100"/>
              </a:spcBef>
              <a:spcAft>
                <a:spcPts val="0"/>
              </a:spcAft>
              <a:buNone/>
            </a:pPr>
            <a:r>
              <a:rPr lang="fr" sz="1200">
                <a:solidFill>
                  <a:schemeClr val="dk1"/>
                </a:solidFill>
                <a:highlight>
                  <a:schemeClr val="lt1"/>
                </a:highlight>
              </a:rPr>
              <a:t>&gt; Cliquer sur Dupliquer votre campagne</a:t>
            </a:r>
            <a:endParaRPr sz="1200">
              <a:solidFill>
                <a:schemeClr val="dk1"/>
              </a:solidFill>
              <a:highlight>
                <a:schemeClr val="lt1"/>
              </a:highlight>
            </a:endParaRPr>
          </a:p>
          <a:p>
            <a:pPr indent="0" lvl="0" marL="0" rtl="0" algn="l">
              <a:lnSpc>
                <a:spcPct val="115000"/>
              </a:lnSpc>
              <a:spcBef>
                <a:spcPts val="100"/>
              </a:spcBef>
              <a:spcAft>
                <a:spcPts val="0"/>
              </a:spcAft>
              <a:buNone/>
            </a:pPr>
            <a:r>
              <a:rPr lang="fr" sz="1200">
                <a:solidFill>
                  <a:schemeClr val="dk1"/>
                </a:solidFill>
                <a:highlight>
                  <a:schemeClr val="lt1"/>
                </a:highlight>
              </a:rPr>
              <a:t>&gt; Un bon de commande est alors généré automatique - </a:t>
            </a:r>
            <a:r>
              <a:rPr lang="fr" sz="1200">
                <a:solidFill>
                  <a:schemeClr val="lt1"/>
                </a:solidFill>
                <a:highlight>
                  <a:schemeClr val="accent6"/>
                </a:highlight>
              </a:rPr>
              <a:t>Pas besoin de signature</a:t>
            </a:r>
            <a:endParaRPr sz="1200">
              <a:solidFill>
                <a:schemeClr val="lt1"/>
              </a:solidFill>
              <a:highlight>
                <a:schemeClr val="accent6"/>
              </a:highlight>
            </a:endParaRPr>
          </a:p>
          <a:p>
            <a:pPr indent="0" lvl="0" marL="0" rtl="0" algn="l">
              <a:lnSpc>
                <a:spcPct val="115000"/>
              </a:lnSpc>
              <a:spcBef>
                <a:spcPts val="100"/>
              </a:spcBef>
              <a:spcAft>
                <a:spcPts val="0"/>
              </a:spcAft>
              <a:buNone/>
            </a:pPr>
            <a:r>
              <a:t/>
            </a:r>
            <a:endParaRPr sz="1200">
              <a:solidFill>
                <a:schemeClr val="lt1"/>
              </a:solidFill>
              <a:highlight>
                <a:schemeClr val="accent6"/>
              </a:highlight>
            </a:endParaRPr>
          </a:p>
          <a:p>
            <a:pPr indent="0" lvl="0" marL="0" rtl="0" algn="l">
              <a:lnSpc>
                <a:spcPct val="115000"/>
              </a:lnSpc>
              <a:spcBef>
                <a:spcPts val="10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pic>
        <p:nvPicPr>
          <p:cNvPr id="458" name="Google Shape;458;p55"/>
          <p:cNvPicPr preferRelativeResize="0"/>
          <p:nvPr/>
        </p:nvPicPr>
        <p:blipFill>
          <a:blip r:embed="rId4">
            <a:alphaModFix/>
          </a:blip>
          <a:stretch>
            <a:fillRect/>
          </a:stretch>
        </p:blipFill>
        <p:spPr>
          <a:xfrm>
            <a:off x="4437475" y="1142238"/>
            <a:ext cx="4525350" cy="2733300"/>
          </a:xfrm>
          <a:prstGeom prst="rect">
            <a:avLst/>
          </a:prstGeom>
          <a:noFill/>
          <a:ln>
            <a:noFill/>
          </a:ln>
        </p:spPr>
      </p:pic>
      <p:sp>
        <p:nvSpPr>
          <p:cNvPr id="459" name="Google Shape;459;p55"/>
          <p:cNvSpPr/>
          <p:nvPr/>
        </p:nvSpPr>
        <p:spPr>
          <a:xfrm>
            <a:off x="5462750" y="3442838"/>
            <a:ext cx="1193700" cy="660000"/>
          </a:xfrm>
          <a:prstGeom prst="ellipse">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0" name="Google Shape;460;p55"/>
          <p:cNvPicPr preferRelativeResize="0"/>
          <p:nvPr/>
        </p:nvPicPr>
        <p:blipFill>
          <a:blip r:embed="rId5">
            <a:alphaModFix/>
          </a:blip>
          <a:stretch>
            <a:fillRect/>
          </a:stretch>
        </p:blipFill>
        <p:spPr>
          <a:xfrm>
            <a:off x="2136000" y="2787388"/>
            <a:ext cx="212725" cy="242275"/>
          </a:xfrm>
          <a:prstGeom prst="rect">
            <a:avLst/>
          </a:prstGeom>
          <a:noFill/>
          <a:ln>
            <a:noFill/>
          </a:ln>
        </p:spPr>
      </p:pic>
      <p:sp>
        <p:nvSpPr>
          <p:cNvPr id="461" name="Google Shape;461;p55"/>
          <p:cNvSpPr txBox="1"/>
          <p:nvPr/>
        </p:nvSpPr>
        <p:spPr>
          <a:xfrm>
            <a:off x="1447500" y="4373125"/>
            <a:ext cx="7312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a:t>Pas d’inquiétude, le repiquage adresse et l’url de redirection seront personnalisées en temps réel dès la programmation des campagnes</a:t>
            </a:r>
            <a:r>
              <a:rPr b="1" lang="fr" sz="1100"/>
              <a:t>   </a:t>
            </a:r>
            <a:endParaRPr b="1" sz="1100"/>
          </a:p>
        </p:txBody>
      </p:sp>
      <p:sp>
        <p:nvSpPr>
          <p:cNvPr id="462" name="Google Shape;462;p55"/>
          <p:cNvSpPr/>
          <p:nvPr/>
        </p:nvSpPr>
        <p:spPr>
          <a:xfrm>
            <a:off x="1038200" y="4450075"/>
            <a:ext cx="319500" cy="400200"/>
          </a:xfrm>
          <a:prstGeom prst="chevron">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6"/>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68" name="Google Shape;468;p56"/>
          <p:cNvSpPr/>
          <p:nvPr/>
        </p:nvSpPr>
        <p:spPr>
          <a:xfrm>
            <a:off x="-2064025" y="5317425"/>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6"/>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Nouvelle fonctionnalité : Retrouver plus facilement les assets créas mis à disposition   </a:t>
            </a:r>
            <a:endParaRPr b="0" i="0" sz="1400" u="none" cap="none" strike="noStrike">
              <a:solidFill>
                <a:srgbClr val="000000"/>
              </a:solidFill>
              <a:latin typeface="Arial"/>
              <a:ea typeface="Arial"/>
              <a:cs typeface="Arial"/>
              <a:sym typeface="Arial"/>
            </a:endParaRPr>
          </a:p>
        </p:txBody>
      </p:sp>
      <p:sp>
        <p:nvSpPr>
          <p:cNvPr id="470" name="Google Shape;470;p56"/>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6"/>
          <p:cNvSpPr txBox="1"/>
          <p:nvPr/>
        </p:nvSpPr>
        <p:spPr>
          <a:xfrm>
            <a:off x="882125" y="1102575"/>
            <a:ext cx="3504900" cy="2544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00"/>
              </a:spcBef>
              <a:spcAft>
                <a:spcPts val="0"/>
              </a:spcAft>
              <a:buNone/>
            </a:pPr>
            <a:r>
              <a:rPr lang="fr" sz="1200">
                <a:solidFill>
                  <a:schemeClr val="dk1"/>
                </a:solidFill>
              </a:rPr>
              <a:t>La galerie  de création a été optimisée et élargie. </a:t>
            </a:r>
            <a:endParaRPr sz="1200">
              <a:solidFill>
                <a:schemeClr val="dk1"/>
              </a:solidFill>
            </a:endParaRPr>
          </a:p>
          <a:p>
            <a:pPr indent="0" lvl="0" marL="0" rtl="0" algn="just">
              <a:lnSpc>
                <a:spcPct val="115000"/>
              </a:lnSpc>
              <a:spcBef>
                <a:spcPts val="100"/>
              </a:spcBef>
              <a:spcAft>
                <a:spcPts val="0"/>
              </a:spcAft>
              <a:buNone/>
            </a:pPr>
            <a:r>
              <a:rPr lang="fr" sz="1200">
                <a:solidFill>
                  <a:schemeClr val="dk1"/>
                </a:solidFill>
              </a:rPr>
              <a:t>Dorénavant, vous avez accès à l’ensemble des assets fournis par la marque même si un pack média n’est pas créé à cet effet. </a:t>
            </a:r>
            <a:endParaRPr sz="1200">
              <a:solidFill>
                <a:schemeClr val="dk1"/>
              </a:solidFill>
            </a:endParaRPr>
          </a:p>
          <a:p>
            <a:pPr indent="0" lvl="0" marL="0" rtl="0" algn="just">
              <a:lnSpc>
                <a:spcPct val="115000"/>
              </a:lnSpc>
              <a:spcBef>
                <a:spcPts val="100"/>
              </a:spcBef>
              <a:spcAft>
                <a:spcPts val="0"/>
              </a:spcAft>
              <a:buNone/>
            </a:pPr>
            <a:r>
              <a:t/>
            </a:r>
            <a:endParaRPr sz="1200">
              <a:solidFill>
                <a:schemeClr val="dk1"/>
              </a:solidFill>
            </a:endParaRPr>
          </a:p>
          <a:p>
            <a:pPr indent="0" lvl="0" marL="0" rtl="0" algn="just">
              <a:lnSpc>
                <a:spcPct val="115000"/>
              </a:lnSpc>
              <a:spcBef>
                <a:spcPts val="100"/>
              </a:spcBef>
              <a:spcAft>
                <a:spcPts val="0"/>
              </a:spcAft>
              <a:buNone/>
            </a:pPr>
            <a:r>
              <a:rPr lang="fr" sz="1200">
                <a:solidFill>
                  <a:schemeClr val="dk1"/>
                </a:solidFill>
              </a:rPr>
              <a:t>Retrouvez facilement l’ensemble des assets créatifs de la marque en filtrant : </a:t>
            </a:r>
            <a:endParaRPr sz="1200">
              <a:solidFill>
                <a:schemeClr val="dk1"/>
              </a:solidFill>
            </a:endParaRPr>
          </a:p>
          <a:p>
            <a:pPr indent="-304800" lvl="0" marL="457200" rtl="0" algn="just">
              <a:lnSpc>
                <a:spcPct val="115000"/>
              </a:lnSpc>
              <a:spcBef>
                <a:spcPts val="100"/>
              </a:spcBef>
              <a:spcAft>
                <a:spcPts val="0"/>
              </a:spcAft>
              <a:buClr>
                <a:schemeClr val="dk1"/>
              </a:buClr>
              <a:buSzPts val="1200"/>
              <a:buChar char="●"/>
            </a:pPr>
            <a:r>
              <a:rPr lang="fr" sz="1200">
                <a:solidFill>
                  <a:schemeClr val="dk1"/>
                </a:solidFill>
              </a:rPr>
              <a:t>Par Levier</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Par format</a:t>
            </a:r>
            <a:endParaRPr sz="1200">
              <a:solidFill>
                <a:schemeClr val="dk1"/>
              </a:solidFill>
            </a:endParaRPr>
          </a:p>
          <a:p>
            <a:pPr indent="-304800" lvl="0" marL="457200" rtl="0" algn="just">
              <a:lnSpc>
                <a:spcPct val="115000"/>
              </a:lnSpc>
              <a:spcBef>
                <a:spcPts val="0"/>
              </a:spcBef>
              <a:spcAft>
                <a:spcPts val="0"/>
              </a:spcAft>
              <a:buClr>
                <a:schemeClr val="dk1"/>
              </a:buClr>
              <a:buSzPts val="1200"/>
              <a:buChar char="●"/>
            </a:pPr>
            <a:r>
              <a:rPr lang="fr" sz="1200">
                <a:solidFill>
                  <a:schemeClr val="dk1"/>
                </a:solidFill>
              </a:rPr>
              <a:t>Par Temps fort / Activité</a:t>
            </a:r>
            <a:endParaRPr sz="1200">
              <a:solidFill>
                <a:schemeClr val="dk1"/>
              </a:solidFill>
            </a:endParaRPr>
          </a:p>
          <a:p>
            <a:pPr indent="0" lvl="0" marL="0" rtl="0" algn="just">
              <a:spcBef>
                <a:spcPts val="0"/>
              </a:spcBef>
              <a:spcAft>
                <a:spcPts val="0"/>
              </a:spcAft>
              <a:buNone/>
            </a:pPr>
            <a:r>
              <a:t/>
            </a:r>
            <a:endParaRPr sz="1200">
              <a:solidFill>
                <a:schemeClr val="dk1"/>
              </a:solidFill>
            </a:endParaRPr>
          </a:p>
        </p:txBody>
      </p:sp>
      <p:pic>
        <p:nvPicPr>
          <p:cNvPr id="472" name="Google Shape;472;p56"/>
          <p:cNvPicPr preferRelativeResize="0"/>
          <p:nvPr/>
        </p:nvPicPr>
        <p:blipFill>
          <a:blip r:embed="rId3">
            <a:alphaModFix/>
          </a:blip>
          <a:stretch>
            <a:fillRect/>
          </a:stretch>
        </p:blipFill>
        <p:spPr>
          <a:xfrm>
            <a:off x="4387150" y="1024350"/>
            <a:ext cx="4363451" cy="2836550"/>
          </a:xfrm>
          <a:prstGeom prst="rect">
            <a:avLst/>
          </a:prstGeom>
          <a:noFill/>
          <a:ln>
            <a:noFill/>
          </a:ln>
        </p:spPr>
      </p:pic>
      <p:sp>
        <p:nvSpPr>
          <p:cNvPr id="473" name="Google Shape;473;p56"/>
          <p:cNvSpPr/>
          <p:nvPr/>
        </p:nvSpPr>
        <p:spPr>
          <a:xfrm>
            <a:off x="1038200" y="4450075"/>
            <a:ext cx="319500" cy="400200"/>
          </a:xfrm>
          <a:prstGeom prst="chevron">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6"/>
          <p:cNvSpPr txBox="1"/>
          <p:nvPr/>
        </p:nvSpPr>
        <p:spPr>
          <a:xfrm>
            <a:off x="1437800" y="4473175"/>
            <a:ext cx="7312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100"/>
              <a:t>Il vous est désormais possible de créer votre propre campagne en </a:t>
            </a:r>
            <a:r>
              <a:rPr b="1" lang="fr" sz="1100"/>
              <a:t>choisissant</a:t>
            </a:r>
            <a:r>
              <a:rPr b="1" lang="fr" sz="1100"/>
              <a:t> les visuels et les leviers que vous souhaitez activer selon votre budget. </a:t>
            </a:r>
            <a:r>
              <a:rPr b="1" lang="fr" sz="1100"/>
              <a:t>  </a:t>
            </a:r>
            <a:endParaRPr b="1"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7"/>
          <p:cNvSpPr txBox="1"/>
          <p:nvPr>
            <p:ph idx="1" type="subTitle"/>
          </p:nvPr>
        </p:nvSpPr>
        <p:spPr>
          <a:xfrm>
            <a:off x="391125" y="1790079"/>
            <a:ext cx="5463000" cy="1207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3500"/>
              <a:buNone/>
            </a:pPr>
            <a:r>
              <a:rPr lang="fr"/>
              <a:t>Module Landing Page Factory </a:t>
            </a:r>
            <a:r>
              <a:rPr lang="f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8"/>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85" name="Google Shape;485;p58"/>
          <p:cNvSpPr/>
          <p:nvPr/>
        </p:nvSpPr>
        <p:spPr>
          <a:xfrm>
            <a:off x="-2064025" y="5317425"/>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8"/>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Module Landing Factory</a:t>
            </a:r>
            <a:r>
              <a:rPr b="1" lang="fr" sz="1600"/>
              <a:t>, une solution de redirection adaptée à vos problématiques de génération de demandes d’essais ou prises de contact en local </a:t>
            </a:r>
            <a:endParaRPr b="0" i="0" sz="1400" u="none" cap="none" strike="noStrike">
              <a:solidFill>
                <a:srgbClr val="000000"/>
              </a:solidFill>
              <a:latin typeface="Arial"/>
              <a:ea typeface="Arial"/>
              <a:cs typeface="Arial"/>
              <a:sym typeface="Arial"/>
            </a:endParaRPr>
          </a:p>
        </p:txBody>
      </p:sp>
      <p:sp>
        <p:nvSpPr>
          <p:cNvPr id="487" name="Google Shape;487;p58"/>
          <p:cNvSpPr txBox="1"/>
          <p:nvPr/>
        </p:nvSpPr>
        <p:spPr>
          <a:xfrm>
            <a:off x="1203125" y="1552000"/>
            <a:ext cx="28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88" name="Google Shape;488;p58"/>
          <p:cNvSpPr txBox="1"/>
          <p:nvPr/>
        </p:nvSpPr>
        <p:spPr>
          <a:xfrm>
            <a:off x="783700" y="1397475"/>
            <a:ext cx="3410700" cy="3207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00"/>
              </a:spcBef>
              <a:spcAft>
                <a:spcPts val="0"/>
              </a:spcAft>
              <a:buClr>
                <a:schemeClr val="dk1"/>
              </a:buClr>
              <a:buSzPts val="1200"/>
              <a:buChar char="●"/>
            </a:pPr>
            <a:r>
              <a:rPr lang="fr" sz="1200">
                <a:solidFill>
                  <a:schemeClr val="dk1"/>
                </a:solidFill>
              </a:rPr>
              <a:t>Créez les landing pages de vos campagnes publicitaires en 5 minutes chrono !</a:t>
            </a:r>
            <a:endParaRPr sz="1200">
              <a:solidFill>
                <a:schemeClr val="dk1"/>
              </a:solidFill>
            </a:endParaRPr>
          </a:p>
          <a:p>
            <a:pPr indent="0" lvl="0" marL="457200" rtl="0" algn="l">
              <a:lnSpc>
                <a:spcPct val="115000"/>
              </a:lnSpc>
              <a:spcBef>
                <a:spcPts val="100"/>
              </a:spcBef>
              <a:spcAft>
                <a:spcPts val="0"/>
              </a:spcAft>
              <a:buNone/>
            </a:pPr>
            <a:r>
              <a:t/>
            </a:r>
            <a:endParaRPr sz="1200">
              <a:solidFill>
                <a:schemeClr val="dk1"/>
              </a:solidFill>
            </a:endParaRPr>
          </a:p>
          <a:p>
            <a:pPr indent="-304800" lvl="0" marL="457200" rtl="0" algn="l">
              <a:lnSpc>
                <a:spcPct val="115000"/>
              </a:lnSpc>
              <a:spcBef>
                <a:spcPts val="100"/>
              </a:spcBef>
              <a:spcAft>
                <a:spcPts val="0"/>
              </a:spcAft>
              <a:buClr>
                <a:schemeClr val="dk1"/>
              </a:buClr>
              <a:buSzPts val="1200"/>
              <a:buChar char="●"/>
            </a:pPr>
            <a:r>
              <a:rPr lang="fr" sz="1200">
                <a:solidFill>
                  <a:schemeClr val="dk1"/>
                </a:solidFill>
              </a:rPr>
              <a:t>Utilisez notre éditeur de landing et personnalisez les champs de votre formulaire</a:t>
            </a:r>
            <a:endParaRPr sz="1200">
              <a:solidFill>
                <a:schemeClr val="dk1"/>
              </a:solidFill>
            </a:endParaRPr>
          </a:p>
          <a:p>
            <a:pPr indent="0" lvl="0" marL="457200" rtl="0" algn="l">
              <a:lnSpc>
                <a:spcPct val="115000"/>
              </a:lnSpc>
              <a:spcBef>
                <a:spcPts val="100"/>
              </a:spcBef>
              <a:spcAft>
                <a:spcPts val="0"/>
              </a:spcAft>
              <a:buNone/>
            </a:pPr>
            <a:r>
              <a:t/>
            </a:r>
            <a:endParaRPr sz="1200">
              <a:solidFill>
                <a:schemeClr val="dk1"/>
              </a:solidFill>
            </a:endParaRPr>
          </a:p>
          <a:p>
            <a:pPr indent="-304800" lvl="0" marL="457200" rtl="0" algn="l">
              <a:lnSpc>
                <a:spcPct val="115000"/>
              </a:lnSpc>
              <a:spcBef>
                <a:spcPts val="100"/>
              </a:spcBef>
              <a:spcAft>
                <a:spcPts val="0"/>
              </a:spcAft>
              <a:buClr>
                <a:schemeClr val="dk1"/>
              </a:buClr>
              <a:buSzPts val="1200"/>
              <a:buChar char="●"/>
            </a:pPr>
            <a:r>
              <a:rPr lang="fr" sz="1200">
                <a:solidFill>
                  <a:schemeClr val="dk1"/>
                </a:solidFill>
              </a:rPr>
              <a:t>Idéal pour optimiser les temps d’accès à votre formulaire de prise de contacts</a:t>
            </a:r>
            <a:endParaRPr sz="1200">
              <a:solidFill>
                <a:schemeClr val="dk1"/>
              </a:solidFill>
            </a:endParaRPr>
          </a:p>
          <a:p>
            <a:pPr indent="0" lvl="0" marL="457200" rtl="0" algn="l">
              <a:lnSpc>
                <a:spcPct val="115000"/>
              </a:lnSpc>
              <a:spcBef>
                <a:spcPts val="100"/>
              </a:spcBef>
              <a:spcAft>
                <a:spcPts val="0"/>
              </a:spcAft>
              <a:buNone/>
            </a:pPr>
            <a:r>
              <a:t/>
            </a:r>
            <a:endParaRPr sz="1200">
              <a:solidFill>
                <a:schemeClr val="dk1"/>
              </a:solidFill>
            </a:endParaRPr>
          </a:p>
          <a:p>
            <a:pPr indent="-304800" lvl="0" marL="457200" rtl="0" algn="l">
              <a:lnSpc>
                <a:spcPct val="115000"/>
              </a:lnSpc>
              <a:spcBef>
                <a:spcPts val="100"/>
              </a:spcBef>
              <a:spcAft>
                <a:spcPts val="0"/>
              </a:spcAft>
              <a:buClr>
                <a:schemeClr val="dk1"/>
              </a:buClr>
              <a:buSzPts val="1200"/>
              <a:buChar char="●"/>
            </a:pPr>
            <a:r>
              <a:rPr lang="fr" sz="1200">
                <a:solidFill>
                  <a:schemeClr val="dk1"/>
                </a:solidFill>
              </a:rPr>
              <a:t>Créer des landing personnalisées en fonction de vos actualités</a:t>
            </a:r>
            <a:endParaRPr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489" name="Google Shape;489;p58"/>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8">
            <a:hlinkClick r:id="rId3"/>
          </p:cNvPr>
          <p:cNvSpPr txBox="1"/>
          <p:nvPr/>
        </p:nvSpPr>
        <p:spPr>
          <a:xfrm>
            <a:off x="1805075" y="4558175"/>
            <a:ext cx="1677000" cy="3387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000">
                <a:solidFill>
                  <a:schemeClr val="lt1"/>
                </a:solidFill>
                <a:uFill>
                  <a:noFill/>
                </a:uFill>
                <a:hlinkClick r:id="rId4">
                  <a:extLst>
                    <a:ext uri="{A12FA001-AC4F-418D-AE19-62706E023703}">
                      <ahyp:hlinkClr val="tx"/>
                    </a:ext>
                  </a:extLst>
                </a:hlinkClick>
              </a:rPr>
              <a:t>Voir la démo en vidéo</a:t>
            </a:r>
            <a:endParaRPr sz="1000">
              <a:solidFill>
                <a:schemeClr val="lt1"/>
              </a:solidFill>
            </a:endParaRPr>
          </a:p>
        </p:txBody>
      </p:sp>
      <p:pic>
        <p:nvPicPr>
          <p:cNvPr id="491" name="Google Shape;491;p58"/>
          <p:cNvPicPr preferRelativeResize="0"/>
          <p:nvPr/>
        </p:nvPicPr>
        <p:blipFill>
          <a:blip r:embed="rId5">
            <a:alphaModFix/>
          </a:blip>
          <a:stretch>
            <a:fillRect/>
          </a:stretch>
        </p:blipFill>
        <p:spPr>
          <a:xfrm>
            <a:off x="4488450" y="1397475"/>
            <a:ext cx="4373200" cy="311246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9"/>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97" name="Google Shape;497;p59"/>
          <p:cNvSpPr/>
          <p:nvPr/>
        </p:nvSpPr>
        <p:spPr>
          <a:xfrm>
            <a:off x="-2064025" y="5317425"/>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9"/>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Module Landing Factory, un process très simple vous permettant d’être autonome sur la génération et gestion de vos landing page avec formulaires </a:t>
            </a:r>
            <a:endParaRPr b="0" i="0" sz="1400" u="none" cap="none" strike="noStrike">
              <a:solidFill>
                <a:srgbClr val="000000"/>
              </a:solidFill>
              <a:latin typeface="Arial"/>
              <a:ea typeface="Arial"/>
              <a:cs typeface="Arial"/>
              <a:sym typeface="Arial"/>
            </a:endParaRPr>
          </a:p>
        </p:txBody>
      </p:sp>
      <p:sp>
        <p:nvSpPr>
          <p:cNvPr id="499" name="Google Shape;499;p59"/>
          <p:cNvSpPr txBox="1"/>
          <p:nvPr/>
        </p:nvSpPr>
        <p:spPr>
          <a:xfrm>
            <a:off x="576700" y="1234425"/>
            <a:ext cx="4229700" cy="3870600"/>
          </a:xfrm>
          <a:prstGeom prst="rect">
            <a:avLst/>
          </a:prstGeom>
          <a:noFill/>
          <a:ln>
            <a:noFill/>
          </a:ln>
        </p:spPr>
        <p:txBody>
          <a:bodyPr anchorCtr="0" anchor="t" bIns="91425" lIns="91425" spcFirstLastPara="1" rIns="91425" wrap="square" tIns="91425">
            <a:spAutoFit/>
          </a:bodyPr>
          <a:lstStyle/>
          <a:p>
            <a:pPr indent="-304800" lvl="0" marL="457200" rtl="0" algn="just">
              <a:lnSpc>
                <a:spcPct val="115000"/>
              </a:lnSpc>
              <a:spcBef>
                <a:spcPts val="100"/>
              </a:spcBef>
              <a:spcAft>
                <a:spcPts val="0"/>
              </a:spcAft>
              <a:buClr>
                <a:schemeClr val="dk1"/>
              </a:buClr>
              <a:buSzPts val="1200"/>
              <a:buChar char="●"/>
            </a:pPr>
            <a:r>
              <a:rPr lang="fr" sz="1200">
                <a:solidFill>
                  <a:schemeClr val="dk1"/>
                </a:solidFill>
              </a:rPr>
              <a:t>Votre  LP doit être créée en amont avant l’adhésion à un pack via l'onglet Landing page</a:t>
            </a:r>
            <a:endParaRPr sz="1200">
              <a:solidFill>
                <a:schemeClr val="dk1"/>
              </a:solidFill>
            </a:endParaRPr>
          </a:p>
          <a:p>
            <a:pPr indent="0" lvl="0" marL="457200" rtl="0" algn="just">
              <a:lnSpc>
                <a:spcPct val="115000"/>
              </a:lnSpc>
              <a:spcBef>
                <a:spcPts val="100"/>
              </a:spcBef>
              <a:spcAft>
                <a:spcPts val="0"/>
              </a:spcAft>
              <a:buNone/>
            </a:pPr>
            <a:r>
              <a:t/>
            </a:r>
            <a:endParaRPr sz="1200">
              <a:solidFill>
                <a:schemeClr val="dk1"/>
              </a:solidFill>
            </a:endParaRPr>
          </a:p>
          <a:p>
            <a:pPr indent="-304800" lvl="0" marL="457200" rtl="0" algn="just">
              <a:lnSpc>
                <a:spcPct val="115000"/>
              </a:lnSpc>
              <a:spcBef>
                <a:spcPts val="100"/>
              </a:spcBef>
              <a:spcAft>
                <a:spcPts val="0"/>
              </a:spcAft>
              <a:buClr>
                <a:schemeClr val="dk1"/>
              </a:buClr>
              <a:buSzPts val="1200"/>
              <a:buChar char="●"/>
            </a:pPr>
            <a:r>
              <a:rPr lang="fr" sz="1200">
                <a:solidFill>
                  <a:schemeClr val="dk1"/>
                </a:solidFill>
              </a:rPr>
              <a:t>Il est possible de personnaliser l’url de redirection du pack proposé vers la landing page que vous allez créer à cet effet</a:t>
            </a:r>
            <a:endParaRPr sz="1200">
              <a:solidFill>
                <a:schemeClr val="dk1"/>
              </a:solidFill>
            </a:endParaRPr>
          </a:p>
          <a:p>
            <a:pPr indent="0" lvl="0" marL="457200" rtl="0" algn="just">
              <a:lnSpc>
                <a:spcPct val="115000"/>
              </a:lnSpc>
              <a:spcBef>
                <a:spcPts val="100"/>
              </a:spcBef>
              <a:spcAft>
                <a:spcPts val="0"/>
              </a:spcAft>
              <a:buNone/>
            </a:pPr>
            <a:r>
              <a:t/>
            </a:r>
            <a:endParaRPr sz="1200">
              <a:solidFill>
                <a:schemeClr val="dk1"/>
              </a:solidFill>
            </a:endParaRPr>
          </a:p>
          <a:p>
            <a:pPr indent="-304800" lvl="0" marL="457200" rtl="0" algn="just">
              <a:lnSpc>
                <a:spcPct val="115000"/>
              </a:lnSpc>
              <a:spcBef>
                <a:spcPts val="100"/>
              </a:spcBef>
              <a:spcAft>
                <a:spcPts val="0"/>
              </a:spcAft>
              <a:buClr>
                <a:schemeClr val="dk1"/>
              </a:buClr>
              <a:buSzPts val="1200"/>
              <a:buChar char="●"/>
            </a:pPr>
            <a:r>
              <a:rPr lang="fr" sz="1200">
                <a:solidFill>
                  <a:schemeClr val="dk1"/>
                </a:solidFill>
              </a:rPr>
              <a:t>Il est possible d’utiliser une url de Landing page </a:t>
            </a:r>
            <a:r>
              <a:rPr lang="fr" sz="1200">
                <a:solidFill>
                  <a:schemeClr val="dk1"/>
                </a:solidFill>
              </a:rPr>
              <a:t>hébergée</a:t>
            </a:r>
            <a:r>
              <a:rPr lang="fr" sz="1200">
                <a:solidFill>
                  <a:schemeClr val="dk1"/>
                </a:solidFill>
              </a:rPr>
              <a:t> sur MRP pour rediriger  une ou plusieurs de vos campagnes médias </a:t>
            </a:r>
            <a:endParaRPr sz="1200">
              <a:solidFill>
                <a:schemeClr val="dk1"/>
              </a:solidFill>
            </a:endParaRPr>
          </a:p>
          <a:p>
            <a:pPr indent="0" lvl="0" marL="457200" rtl="0" algn="just">
              <a:lnSpc>
                <a:spcPct val="115000"/>
              </a:lnSpc>
              <a:spcBef>
                <a:spcPts val="100"/>
              </a:spcBef>
              <a:spcAft>
                <a:spcPts val="0"/>
              </a:spcAft>
              <a:buNone/>
            </a:pPr>
            <a:r>
              <a:t/>
            </a:r>
            <a:endParaRPr sz="1200">
              <a:solidFill>
                <a:schemeClr val="dk1"/>
              </a:solidFill>
            </a:endParaRPr>
          </a:p>
          <a:p>
            <a:pPr indent="-304800" lvl="0" marL="457200" rtl="0" algn="just">
              <a:lnSpc>
                <a:spcPct val="115000"/>
              </a:lnSpc>
              <a:spcBef>
                <a:spcPts val="100"/>
              </a:spcBef>
              <a:spcAft>
                <a:spcPts val="0"/>
              </a:spcAft>
              <a:buClr>
                <a:schemeClr val="dk1"/>
              </a:buClr>
              <a:buSzPts val="1200"/>
              <a:buChar char="●"/>
            </a:pPr>
            <a:r>
              <a:rPr lang="fr" sz="1200">
                <a:solidFill>
                  <a:schemeClr val="dk1"/>
                </a:solidFill>
              </a:rPr>
              <a:t>Vos landings pages sont </a:t>
            </a:r>
            <a:r>
              <a:rPr lang="fr" sz="1200">
                <a:solidFill>
                  <a:schemeClr val="dk1"/>
                </a:solidFill>
              </a:rPr>
              <a:t>hébergées</a:t>
            </a:r>
            <a:r>
              <a:rPr lang="fr" sz="1200">
                <a:solidFill>
                  <a:schemeClr val="dk1"/>
                </a:solidFill>
              </a:rPr>
              <a:t> durant </a:t>
            </a:r>
            <a:r>
              <a:rPr b="1" lang="fr" sz="1200">
                <a:solidFill>
                  <a:schemeClr val="dk1"/>
                </a:solidFill>
                <a:highlight>
                  <a:schemeClr val="lt1"/>
                </a:highlight>
              </a:rPr>
              <a:t>12 mois</a:t>
            </a:r>
            <a:r>
              <a:rPr lang="fr" sz="1200">
                <a:solidFill>
                  <a:schemeClr val="dk1"/>
                </a:solidFill>
                <a:highlight>
                  <a:schemeClr val="lt1"/>
                </a:highlight>
              </a:rPr>
              <a:t> sur la plateforme au sein de l’onglet landing page .</a:t>
            </a:r>
            <a:r>
              <a:rPr lang="fr" sz="1200">
                <a:solidFill>
                  <a:schemeClr val="dk1"/>
                </a:solidFill>
                <a:highlight>
                  <a:srgbClr val="FFFF00"/>
                </a:highlight>
              </a:rPr>
              <a:t> </a:t>
            </a:r>
            <a:endParaRPr sz="1200">
              <a:solidFill>
                <a:schemeClr val="dk1"/>
              </a:solidFill>
              <a:highlight>
                <a:srgbClr val="FFFF00"/>
              </a:highlight>
            </a:endParaRPr>
          </a:p>
          <a:p>
            <a:pPr indent="0" lvl="0" marL="457200" rtl="0" algn="just">
              <a:lnSpc>
                <a:spcPct val="115000"/>
              </a:lnSpc>
              <a:spcBef>
                <a:spcPts val="100"/>
              </a:spcBef>
              <a:spcAft>
                <a:spcPts val="0"/>
              </a:spcAft>
              <a:buNone/>
            </a:pPr>
            <a:r>
              <a:t/>
            </a:r>
            <a:endParaRPr sz="1200">
              <a:solidFill>
                <a:schemeClr val="dk1"/>
              </a:solidFill>
              <a:highlight>
                <a:srgbClr val="FFFF00"/>
              </a:highlight>
            </a:endParaRPr>
          </a:p>
          <a:p>
            <a:pPr indent="-304800" lvl="0" marL="457200" rtl="0" algn="just">
              <a:lnSpc>
                <a:spcPct val="115000"/>
              </a:lnSpc>
              <a:spcBef>
                <a:spcPts val="100"/>
              </a:spcBef>
              <a:spcAft>
                <a:spcPts val="0"/>
              </a:spcAft>
              <a:buClr>
                <a:schemeClr val="dk1"/>
              </a:buClr>
              <a:buSzPts val="1200"/>
              <a:buChar char="●"/>
            </a:pPr>
            <a:r>
              <a:rPr lang="fr" sz="1200">
                <a:solidFill>
                  <a:schemeClr val="dk1"/>
                </a:solidFill>
              </a:rPr>
              <a:t>Il est possible de réutiliser une url d’une ancienne LP utilisée sur un précédent pack pour une future campagne.  </a:t>
            </a:r>
            <a:endParaRPr sz="1200">
              <a:solidFill>
                <a:schemeClr val="dk1"/>
              </a:solidFill>
            </a:endParaRPr>
          </a:p>
        </p:txBody>
      </p:sp>
      <p:sp>
        <p:nvSpPr>
          <p:cNvPr id="500" name="Google Shape;500;p59"/>
          <p:cNvSpPr txBox="1"/>
          <p:nvPr/>
        </p:nvSpPr>
        <p:spPr>
          <a:xfrm>
            <a:off x="6073175" y="1000125"/>
            <a:ext cx="2097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 sz="1100"/>
              <a:t>Exemple de landing page</a:t>
            </a:r>
            <a:endParaRPr b="1" sz="1100"/>
          </a:p>
        </p:txBody>
      </p:sp>
      <p:sp>
        <p:nvSpPr>
          <p:cNvPr id="501" name="Google Shape;501;p59"/>
          <p:cNvSpPr txBox="1"/>
          <p:nvPr/>
        </p:nvSpPr>
        <p:spPr>
          <a:xfrm>
            <a:off x="6073175" y="4729050"/>
            <a:ext cx="25137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900" u="sng">
                <a:solidFill>
                  <a:schemeClr val="hlink"/>
                </a:solidFill>
                <a:hlinkClick r:id="rId4"/>
              </a:rPr>
              <a:t>https://audi.mediaretailplatform.com/Landingpage/6610beb1a358fe</a:t>
            </a:r>
            <a:endParaRPr sz="900"/>
          </a:p>
          <a:p>
            <a:pPr indent="0" lvl="0" marL="0" rtl="0" algn="ctr">
              <a:spcBef>
                <a:spcPts val="0"/>
              </a:spcBef>
              <a:spcAft>
                <a:spcPts val="0"/>
              </a:spcAft>
              <a:buNone/>
            </a:pPr>
            <a:r>
              <a:t/>
            </a:r>
            <a:endParaRPr sz="900"/>
          </a:p>
        </p:txBody>
      </p:sp>
      <p:pic>
        <p:nvPicPr>
          <p:cNvPr id="502" name="Google Shape;502;p59"/>
          <p:cNvPicPr preferRelativeResize="0"/>
          <p:nvPr/>
        </p:nvPicPr>
        <p:blipFill>
          <a:blip r:embed="rId5">
            <a:alphaModFix/>
          </a:blip>
          <a:stretch>
            <a:fillRect/>
          </a:stretch>
        </p:blipFill>
        <p:spPr>
          <a:xfrm>
            <a:off x="5913600" y="1314175"/>
            <a:ext cx="2689900" cy="3458442"/>
          </a:xfrm>
          <a:prstGeom prst="rect">
            <a:avLst/>
          </a:prstGeom>
          <a:noFill/>
          <a:ln>
            <a:noFill/>
          </a:ln>
        </p:spPr>
      </p:pic>
      <p:sp>
        <p:nvSpPr>
          <p:cNvPr id="503" name="Google Shape;503;p59"/>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cxnSp>
        <p:nvCxnSpPr>
          <p:cNvPr id="508" name="Google Shape;508;p60"/>
          <p:cNvCxnSpPr>
            <a:stCxn id="509" idx="1"/>
            <a:endCxn id="510" idx="2"/>
          </p:cNvCxnSpPr>
          <p:nvPr/>
        </p:nvCxnSpPr>
        <p:spPr>
          <a:xfrm>
            <a:off x="861625" y="1325375"/>
            <a:ext cx="6522300" cy="600"/>
          </a:xfrm>
          <a:prstGeom prst="straightConnector1">
            <a:avLst/>
          </a:prstGeom>
          <a:noFill/>
          <a:ln cap="flat" cmpd="sng" w="9525">
            <a:solidFill>
              <a:schemeClr val="accent4"/>
            </a:solidFill>
            <a:prstDash val="solid"/>
            <a:round/>
            <a:headEnd len="med" w="med" type="none"/>
            <a:tailEnd len="med" w="med" type="none"/>
          </a:ln>
        </p:spPr>
      </p:cxnSp>
      <p:sp>
        <p:nvSpPr>
          <p:cNvPr id="511" name="Google Shape;511;p60"/>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512" name="Google Shape;512;p60"/>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Module Landing Factory, étapes de création de votre landing page </a:t>
            </a:r>
            <a:endParaRPr b="0" i="0" sz="1400" u="none" cap="none" strike="noStrike">
              <a:solidFill>
                <a:srgbClr val="000000"/>
              </a:solidFill>
              <a:latin typeface="Arial"/>
              <a:ea typeface="Arial"/>
              <a:cs typeface="Arial"/>
              <a:sym typeface="Arial"/>
            </a:endParaRPr>
          </a:p>
        </p:txBody>
      </p:sp>
      <p:sp>
        <p:nvSpPr>
          <p:cNvPr id="513" name="Google Shape;513;p60"/>
          <p:cNvSpPr txBox="1"/>
          <p:nvPr/>
        </p:nvSpPr>
        <p:spPr>
          <a:xfrm>
            <a:off x="298825" y="1704300"/>
            <a:ext cx="170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t>Avant toute adhésion à un pack ou à la création de campagne, vous devez créer votre landing page </a:t>
            </a:r>
            <a:endParaRPr sz="1000"/>
          </a:p>
        </p:txBody>
      </p:sp>
      <p:sp>
        <p:nvSpPr>
          <p:cNvPr id="514" name="Google Shape;514;p60"/>
          <p:cNvSpPr/>
          <p:nvPr/>
        </p:nvSpPr>
        <p:spPr>
          <a:xfrm>
            <a:off x="298825" y="1063775"/>
            <a:ext cx="562800" cy="52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chemeClr val="lt1"/>
                </a:solidFill>
              </a:rPr>
              <a:t>1</a:t>
            </a:r>
            <a:endParaRPr b="1" sz="1700">
              <a:solidFill>
                <a:schemeClr val="lt1"/>
              </a:solidFill>
            </a:endParaRPr>
          </a:p>
        </p:txBody>
      </p:sp>
      <p:sp>
        <p:nvSpPr>
          <p:cNvPr id="509" name="Google Shape;509;p60"/>
          <p:cNvSpPr txBox="1"/>
          <p:nvPr/>
        </p:nvSpPr>
        <p:spPr>
          <a:xfrm>
            <a:off x="861625" y="1063775"/>
            <a:ext cx="1054800" cy="52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Onglet </a:t>
            </a:r>
            <a:endParaRPr sz="1100"/>
          </a:p>
          <a:p>
            <a:pPr indent="0" lvl="0" marL="0" rtl="0" algn="l">
              <a:spcBef>
                <a:spcPts val="0"/>
              </a:spcBef>
              <a:spcAft>
                <a:spcPts val="0"/>
              </a:spcAft>
              <a:buNone/>
            </a:pPr>
            <a:r>
              <a:rPr lang="fr" sz="1100"/>
              <a:t>Landing page</a:t>
            </a:r>
            <a:endParaRPr sz="1100"/>
          </a:p>
        </p:txBody>
      </p:sp>
      <p:sp>
        <p:nvSpPr>
          <p:cNvPr id="515" name="Google Shape;515;p60"/>
          <p:cNvSpPr txBox="1"/>
          <p:nvPr/>
        </p:nvSpPr>
        <p:spPr>
          <a:xfrm>
            <a:off x="2071688" y="1704288"/>
            <a:ext cx="1922100" cy="23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solidFill>
                  <a:schemeClr val="dk1"/>
                </a:solidFill>
              </a:rPr>
              <a:t>&gt; Intégrer une image </a:t>
            </a:r>
            <a:r>
              <a:rPr lang="fr" sz="1000">
                <a:solidFill>
                  <a:schemeClr val="dk1"/>
                </a:solidFill>
                <a:highlight>
                  <a:srgbClr val="FFFFFF"/>
                </a:highlight>
              </a:rPr>
              <a:t>de fond avec le rappel de  votre offre : </a:t>
            </a:r>
            <a:r>
              <a:rPr i="1" lang="fr" sz="800">
                <a:solidFill>
                  <a:schemeClr val="dk1"/>
                </a:solidFill>
                <a:highlight>
                  <a:srgbClr val="FFFFFF"/>
                </a:highlight>
              </a:rPr>
              <a:t>(1320 x 720 px ou vidéo)</a:t>
            </a:r>
            <a:r>
              <a:rPr lang="fr" sz="1000">
                <a:solidFill>
                  <a:schemeClr val="dk1"/>
                </a:solidFill>
                <a:highlight>
                  <a:srgbClr val="FFFFFF"/>
                </a:highlight>
              </a:rPr>
              <a:t> et le logo</a:t>
            </a:r>
            <a:endParaRPr sz="1000">
              <a:solidFill>
                <a:schemeClr val="dk1"/>
              </a:solidFill>
              <a:highlight>
                <a:srgbClr val="FFFFFF"/>
              </a:highlight>
            </a:endParaRPr>
          </a:p>
          <a:p>
            <a:pPr indent="0" lvl="0" marL="0" rtl="0" algn="l">
              <a:spcBef>
                <a:spcPts val="0"/>
              </a:spcBef>
              <a:spcAft>
                <a:spcPts val="0"/>
              </a:spcAft>
              <a:buNone/>
            </a:pPr>
            <a:r>
              <a:rPr lang="fr" sz="1000">
                <a:solidFill>
                  <a:schemeClr val="dk1"/>
                </a:solidFill>
                <a:highlight>
                  <a:srgbClr val="FFFFFF"/>
                </a:highlight>
              </a:rPr>
              <a:t>&gt; Renseigner le Titre et la description </a:t>
            </a:r>
            <a:endParaRPr sz="1000">
              <a:solidFill>
                <a:schemeClr val="dk1"/>
              </a:solidFill>
              <a:highlight>
                <a:srgbClr val="FFFFFF"/>
              </a:highlight>
            </a:endParaRPr>
          </a:p>
          <a:p>
            <a:pPr indent="0" lvl="0" marL="0" rtl="0" algn="l">
              <a:spcBef>
                <a:spcPts val="0"/>
              </a:spcBef>
              <a:spcAft>
                <a:spcPts val="0"/>
              </a:spcAft>
              <a:buNone/>
            </a:pPr>
            <a:r>
              <a:rPr lang="fr" sz="1000">
                <a:solidFill>
                  <a:schemeClr val="dk1"/>
                </a:solidFill>
                <a:highlight>
                  <a:srgbClr val="FFFFFF"/>
                </a:highlight>
              </a:rPr>
              <a:t>&gt; Sélectionner les champs que vous souhaitez collecter </a:t>
            </a:r>
            <a:r>
              <a:rPr i="1" lang="fr" sz="800">
                <a:solidFill>
                  <a:schemeClr val="dk1"/>
                </a:solidFill>
                <a:highlight>
                  <a:srgbClr val="FFFFFF"/>
                </a:highlight>
              </a:rPr>
              <a:t>(max 6 champs) </a:t>
            </a:r>
            <a:endParaRPr i="1" sz="800">
              <a:solidFill>
                <a:schemeClr val="dk1"/>
              </a:solidFill>
              <a:highlight>
                <a:srgbClr val="FFFFFF"/>
              </a:highlight>
            </a:endParaRPr>
          </a:p>
          <a:p>
            <a:pPr indent="0" lvl="0" marL="0" rtl="0" algn="l">
              <a:spcBef>
                <a:spcPts val="0"/>
              </a:spcBef>
              <a:spcAft>
                <a:spcPts val="0"/>
              </a:spcAft>
              <a:buNone/>
            </a:pPr>
            <a:r>
              <a:rPr lang="fr" sz="1000">
                <a:solidFill>
                  <a:schemeClr val="dk1"/>
                </a:solidFill>
                <a:highlight>
                  <a:srgbClr val="FFFFFF"/>
                </a:highlight>
              </a:rPr>
              <a:t>&gt; </a:t>
            </a:r>
            <a:r>
              <a:rPr lang="fr" sz="1000">
                <a:solidFill>
                  <a:schemeClr val="dk1"/>
                </a:solidFill>
                <a:highlight>
                  <a:srgbClr val="FFFFFF"/>
                </a:highlight>
              </a:rPr>
              <a:t>Insérer une ou plusieurs image produit dans les focus: </a:t>
            </a:r>
            <a:r>
              <a:rPr i="1" lang="fr" sz="800">
                <a:solidFill>
                  <a:schemeClr val="dk1"/>
                </a:solidFill>
                <a:highlight>
                  <a:srgbClr val="FFFFFF"/>
                </a:highlight>
              </a:rPr>
              <a:t>(300 x 250 px)</a:t>
            </a:r>
            <a:endParaRPr i="1" sz="800">
              <a:solidFill>
                <a:schemeClr val="dk1"/>
              </a:solidFill>
              <a:highlight>
                <a:srgbClr val="FFFFFF"/>
              </a:highlight>
            </a:endParaRPr>
          </a:p>
          <a:p>
            <a:pPr indent="0" lvl="0" marL="0" rtl="0" algn="l">
              <a:spcBef>
                <a:spcPts val="0"/>
              </a:spcBef>
              <a:spcAft>
                <a:spcPts val="0"/>
              </a:spcAft>
              <a:buNone/>
            </a:pPr>
            <a:r>
              <a:rPr lang="fr" sz="1000">
                <a:solidFill>
                  <a:schemeClr val="dk1"/>
                </a:solidFill>
                <a:highlight>
                  <a:srgbClr val="FFFFFF"/>
                </a:highlight>
              </a:rPr>
              <a:t>&gt; Renseigner les mentions légales propres à l’offre </a:t>
            </a:r>
            <a:r>
              <a:rPr i="1" lang="fr" sz="800">
                <a:solidFill>
                  <a:schemeClr val="dk1"/>
                </a:solidFill>
                <a:highlight>
                  <a:srgbClr val="FFFFFF"/>
                </a:highlight>
              </a:rPr>
              <a:t>(présentes sur le kit emailing ou sur votre site partenaire) </a:t>
            </a:r>
            <a:endParaRPr i="1" sz="800">
              <a:solidFill>
                <a:schemeClr val="dk1"/>
              </a:solidFill>
            </a:endParaRPr>
          </a:p>
        </p:txBody>
      </p:sp>
      <p:sp>
        <p:nvSpPr>
          <p:cNvPr id="516" name="Google Shape;516;p60"/>
          <p:cNvSpPr/>
          <p:nvPr/>
        </p:nvSpPr>
        <p:spPr>
          <a:xfrm>
            <a:off x="2136300" y="1063775"/>
            <a:ext cx="562800" cy="52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chemeClr val="lt1"/>
                </a:solidFill>
              </a:rPr>
              <a:t>2</a:t>
            </a:r>
            <a:endParaRPr b="1" sz="1700">
              <a:solidFill>
                <a:schemeClr val="lt1"/>
              </a:solidFill>
            </a:endParaRPr>
          </a:p>
        </p:txBody>
      </p:sp>
      <p:sp>
        <p:nvSpPr>
          <p:cNvPr id="517" name="Google Shape;517;p60"/>
          <p:cNvSpPr txBox="1"/>
          <p:nvPr/>
        </p:nvSpPr>
        <p:spPr>
          <a:xfrm>
            <a:off x="2699100" y="1063775"/>
            <a:ext cx="902700" cy="52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Création</a:t>
            </a:r>
            <a:endParaRPr sz="1100"/>
          </a:p>
          <a:p>
            <a:pPr indent="0" lvl="0" marL="0" rtl="0" algn="l">
              <a:spcBef>
                <a:spcPts val="0"/>
              </a:spcBef>
              <a:spcAft>
                <a:spcPts val="0"/>
              </a:spcAft>
              <a:buNone/>
            </a:pPr>
            <a:r>
              <a:rPr lang="fr" sz="1100"/>
              <a:t>Contenu</a:t>
            </a:r>
            <a:endParaRPr sz="1100"/>
          </a:p>
        </p:txBody>
      </p:sp>
      <p:sp>
        <p:nvSpPr>
          <p:cNvPr id="518" name="Google Shape;518;p60"/>
          <p:cNvSpPr txBox="1"/>
          <p:nvPr/>
        </p:nvSpPr>
        <p:spPr>
          <a:xfrm>
            <a:off x="7545300" y="1704300"/>
            <a:ext cx="1592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t>&gt; Identifier la ou les adresses mails </a:t>
            </a:r>
            <a:r>
              <a:rPr lang="fr" sz="1000"/>
              <a:t>réceptionniste</a:t>
            </a:r>
            <a:r>
              <a:rPr lang="fr" sz="1000"/>
              <a:t> de la notification email prévenant qu’un lead est disponible sur votre plateforme </a:t>
            </a:r>
            <a:r>
              <a:rPr lang="fr" sz="1000">
                <a:solidFill>
                  <a:srgbClr val="313131"/>
                </a:solidFill>
                <a:highlight>
                  <a:srgbClr val="FFFFFF"/>
                </a:highlight>
              </a:rPr>
              <a:t> </a:t>
            </a:r>
            <a:endParaRPr sz="1000"/>
          </a:p>
        </p:txBody>
      </p:sp>
      <p:sp>
        <p:nvSpPr>
          <p:cNvPr id="510" name="Google Shape;510;p60"/>
          <p:cNvSpPr/>
          <p:nvPr/>
        </p:nvSpPr>
        <p:spPr>
          <a:xfrm>
            <a:off x="7383900" y="1063775"/>
            <a:ext cx="562800" cy="52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chemeClr val="lt1"/>
                </a:solidFill>
              </a:rPr>
              <a:t>3</a:t>
            </a:r>
            <a:endParaRPr b="1" sz="1700">
              <a:solidFill>
                <a:schemeClr val="lt1"/>
              </a:solidFill>
            </a:endParaRPr>
          </a:p>
        </p:txBody>
      </p:sp>
      <p:sp>
        <p:nvSpPr>
          <p:cNvPr id="519" name="Google Shape;519;p60"/>
          <p:cNvSpPr txBox="1"/>
          <p:nvPr/>
        </p:nvSpPr>
        <p:spPr>
          <a:xfrm>
            <a:off x="7946700" y="1063775"/>
            <a:ext cx="1197300" cy="52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Paramétrage Adresse mail</a:t>
            </a:r>
            <a:endParaRPr sz="1100"/>
          </a:p>
        </p:txBody>
      </p:sp>
      <p:sp>
        <p:nvSpPr>
          <p:cNvPr id="520" name="Google Shape;520;p60"/>
          <p:cNvSpPr txBox="1"/>
          <p:nvPr/>
        </p:nvSpPr>
        <p:spPr>
          <a:xfrm>
            <a:off x="4058451" y="1704300"/>
            <a:ext cx="16770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t>&gt; Un lien de votre landing page est alors automatiquement généré </a:t>
            </a:r>
            <a:endParaRPr sz="1000"/>
          </a:p>
          <a:p>
            <a:pPr indent="0" lvl="0" marL="0" rtl="0" algn="l">
              <a:spcBef>
                <a:spcPts val="0"/>
              </a:spcBef>
              <a:spcAft>
                <a:spcPts val="0"/>
              </a:spcAft>
              <a:buNone/>
            </a:pPr>
            <a:r>
              <a:rPr lang="fr" sz="1000"/>
              <a:t>&gt; Récupérez le lien dans votre barre de navigation &gt; Copier / coller ce lien lors de votre création de campagne ou adhésion à un pack, coller l’url de redirection dans l’encart Redirection.  </a:t>
            </a:r>
            <a:r>
              <a:rPr lang="fr" sz="1000">
                <a:solidFill>
                  <a:srgbClr val="313131"/>
                </a:solidFill>
                <a:highlight>
                  <a:srgbClr val="FFFFFF"/>
                </a:highlight>
              </a:rPr>
              <a:t> </a:t>
            </a:r>
            <a:endParaRPr sz="1000"/>
          </a:p>
        </p:txBody>
      </p:sp>
      <p:sp>
        <p:nvSpPr>
          <p:cNvPr id="521" name="Google Shape;521;p60"/>
          <p:cNvSpPr/>
          <p:nvPr/>
        </p:nvSpPr>
        <p:spPr>
          <a:xfrm>
            <a:off x="4058438" y="1063763"/>
            <a:ext cx="562800" cy="52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chemeClr val="lt1"/>
                </a:solidFill>
              </a:rPr>
              <a:t>3</a:t>
            </a:r>
            <a:endParaRPr b="1" sz="1700">
              <a:solidFill>
                <a:schemeClr val="lt1"/>
              </a:solidFill>
            </a:endParaRPr>
          </a:p>
        </p:txBody>
      </p:sp>
      <p:sp>
        <p:nvSpPr>
          <p:cNvPr id="522" name="Google Shape;522;p60"/>
          <p:cNvSpPr txBox="1"/>
          <p:nvPr/>
        </p:nvSpPr>
        <p:spPr>
          <a:xfrm>
            <a:off x="4621238" y="1063763"/>
            <a:ext cx="959400" cy="52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Génération URL</a:t>
            </a:r>
            <a:endParaRPr sz="1100"/>
          </a:p>
        </p:txBody>
      </p:sp>
      <p:sp>
        <p:nvSpPr>
          <p:cNvPr id="523" name="Google Shape;523;p60"/>
          <p:cNvSpPr txBox="1"/>
          <p:nvPr/>
        </p:nvSpPr>
        <p:spPr>
          <a:xfrm>
            <a:off x="1307750" y="4371400"/>
            <a:ext cx="542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200"/>
              <a:t>Le lien de redirection vers la landing page est valable sur l’ensemble des leviers </a:t>
            </a:r>
            <a:r>
              <a:rPr b="1" lang="fr" sz="1200"/>
              <a:t>Display, Sms, Facebook Ads.</a:t>
            </a:r>
            <a:r>
              <a:rPr b="1" lang="fr" sz="1200"/>
              <a:t>   </a:t>
            </a:r>
            <a:endParaRPr b="1" sz="1200"/>
          </a:p>
        </p:txBody>
      </p:sp>
      <p:sp>
        <p:nvSpPr>
          <p:cNvPr id="524" name="Google Shape;524;p60"/>
          <p:cNvSpPr/>
          <p:nvPr/>
        </p:nvSpPr>
        <p:spPr>
          <a:xfrm>
            <a:off x="898450" y="4448350"/>
            <a:ext cx="319500" cy="400200"/>
          </a:xfrm>
          <a:prstGeom prst="chevron">
            <a:avLst>
              <a:gd fmla="val 50000"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0"/>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0">
            <a:hlinkClick r:id="rId3"/>
          </p:cNvPr>
          <p:cNvSpPr txBox="1"/>
          <p:nvPr/>
        </p:nvSpPr>
        <p:spPr>
          <a:xfrm>
            <a:off x="7159875" y="4448350"/>
            <a:ext cx="1677000" cy="3387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000" u="sng">
                <a:solidFill>
                  <a:schemeClr val="hlink"/>
                </a:solidFill>
                <a:hlinkClick r:id="rId4"/>
              </a:rPr>
              <a:t>Voir la démo en vidéo</a:t>
            </a:r>
            <a:endParaRPr sz="1000">
              <a:solidFill>
                <a:schemeClr val="lt1"/>
              </a:solidFill>
            </a:endParaRPr>
          </a:p>
        </p:txBody>
      </p:sp>
      <p:sp>
        <p:nvSpPr>
          <p:cNvPr id="527" name="Google Shape;527;p60"/>
          <p:cNvSpPr txBox="1"/>
          <p:nvPr/>
        </p:nvSpPr>
        <p:spPr>
          <a:xfrm>
            <a:off x="5879263" y="1704288"/>
            <a:ext cx="1522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t>&gt; Remplissez le formulaire Test pour voir s’il remonte bien dans votre onglet Inbox Lead   </a:t>
            </a:r>
            <a:r>
              <a:rPr lang="fr" sz="1000">
                <a:solidFill>
                  <a:srgbClr val="313131"/>
                </a:solidFill>
                <a:highlight>
                  <a:srgbClr val="FFFFFF"/>
                </a:highlight>
              </a:rPr>
              <a:t> </a:t>
            </a:r>
            <a:endParaRPr sz="1000"/>
          </a:p>
        </p:txBody>
      </p:sp>
      <p:sp>
        <p:nvSpPr>
          <p:cNvPr id="528" name="Google Shape;528;p60"/>
          <p:cNvSpPr/>
          <p:nvPr/>
        </p:nvSpPr>
        <p:spPr>
          <a:xfrm>
            <a:off x="5801863" y="1068038"/>
            <a:ext cx="562800" cy="5241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 sz="1700">
                <a:solidFill>
                  <a:schemeClr val="lt1"/>
                </a:solidFill>
              </a:rPr>
              <a:t>4</a:t>
            </a:r>
            <a:endParaRPr b="1" sz="1700">
              <a:solidFill>
                <a:schemeClr val="lt1"/>
              </a:solidFill>
            </a:endParaRPr>
          </a:p>
        </p:txBody>
      </p:sp>
      <p:sp>
        <p:nvSpPr>
          <p:cNvPr id="529" name="Google Shape;529;p60"/>
          <p:cNvSpPr txBox="1"/>
          <p:nvPr/>
        </p:nvSpPr>
        <p:spPr>
          <a:xfrm>
            <a:off x="6364663" y="1068038"/>
            <a:ext cx="959400" cy="354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100"/>
              <a:t>Test BAT</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1"/>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535" name="Google Shape;535;p61"/>
          <p:cNvSpPr/>
          <p:nvPr/>
        </p:nvSpPr>
        <p:spPr>
          <a:xfrm>
            <a:off x="-2064025" y="5317425"/>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1"/>
          <p:cNvSpPr txBox="1"/>
          <p:nvPr/>
        </p:nvSpPr>
        <p:spPr>
          <a:xfrm>
            <a:off x="695325" y="320850"/>
            <a:ext cx="7958100" cy="551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InBoxLead</a:t>
            </a:r>
            <a:r>
              <a:rPr b="1" lang="fr" sz="1600"/>
              <a:t>, un onglet dédié au suivi, à la récupération et au traitement des lead </a:t>
            </a:r>
            <a:endParaRPr b="1" sz="1600"/>
          </a:p>
        </p:txBody>
      </p:sp>
      <p:sp>
        <p:nvSpPr>
          <p:cNvPr id="537" name="Google Shape;537;p61"/>
          <p:cNvSpPr txBox="1"/>
          <p:nvPr/>
        </p:nvSpPr>
        <p:spPr>
          <a:xfrm>
            <a:off x="617225" y="1254000"/>
            <a:ext cx="28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38" name="Google Shape;538;p61"/>
          <p:cNvSpPr txBox="1"/>
          <p:nvPr/>
        </p:nvSpPr>
        <p:spPr>
          <a:xfrm>
            <a:off x="834250" y="1124175"/>
            <a:ext cx="39987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t>Grâce à la création du module Landing Factory, un onglet InBox lead a été créé pour vous permettre de : </a:t>
            </a:r>
            <a:endParaRPr sz="1200"/>
          </a:p>
          <a:p>
            <a:pPr indent="0" lvl="0" marL="0" rtl="0" algn="l">
              <a:spcBef>
                <a:spcPts val="0"/>
              </a:spcBef>
              <a:spcAft>
                <a:spcPts val="0"/>
              </a:spcAft>
              <a:buNone/>
            </a:pPr>
            <a:r>
              <a:t/>
            </a:r>
            <a:endParaRPr sz="1200"/>
          </a:p>
          <a:p>
            <a:pPr indent="-273050" lvl="0" marL="457200" rtl="0" algn="l">
              <a:spcBef>
                <a:spcPts val="0"/>
              </a:spcBef>
              <a:spcAft>
                <a:spcPts val="0"/>
              </a:spcAft>
              <a:buSzPts val="700"/>
              <a:buChar char="●"/>
            </a:pPr>
            <a:r>
              <a:rPr b="1" lang="fr" sz="1200"/>
              <a:t>Visualiser les leads</a:t>
            </a:r>
            <a:r>
              <a:rPr lang="fr" sz="1200"/>
              <a:t> provenant de différentes sources médias (</a:t>
            </a:r>
            <a:r>
              <a:rPr i="1" lang="fr" sz="1100"/>
              <a:t>A condition que celles-ci soient trackées si les campagnes sont externes à MRP</a:t>
            </a:r>
            <a:r>
              <a:rPr lang="fr" sz="1200"/>
              <a:t>)</a:t>
            </a:r>
            <a:endParaRPr sz="1200"/>
          </a:p>
          <a:p>
            <a:pPr indent="0" lvl="0" marL="457200" rtl="0" algn="l">
              <a:spcBef>
                <a:spcPts val="0"/>
              </a:spcBef>
              <a:spcAft>
                <a:spcPts val="0"/>
              </a:spcAft>
              <a:buNone/>
            </a:pPr>
            <a:r>
              <a:t/>
            </a:r>
            <a:endParaRPr sz="1200"/>
          </a:p>
          <a:p>
            <a:pPr indent="-273050" lvl="0" marL="457200" rtl="0" algn="l">
              <a:spcBef>
                <a:spcPts val="0"/>
              </a:spcBef>
              <a:spcAft>
                <a:spcPts val="0"/>
              </a:spcAft>
              <a:buSzPts val="700"/>
              <a:buChar char="●"/>
            </a:pPr>
            <a:r>
              <a:rPr b="1" lang="fr" sz="1200"/>
              <a:t>Récupérer l’ensemble de vos leads</a:t>
            </a:r>
            <a:r>
              <a:rPr lang="fr" sz="1200"/>
              <a:t> sous une durée de 90 jours dès leur mise à disposition sur la plateforme (extract Excel)</a:t>
            </a:r>
            <a:endParaRPr sz="1200"/>
          </a:p>
          <a:p>
            <a:pPr indent="0" lvl="0" marL="457200" rtl="0" algn="l">
              <a:spcBef>
                <a:spcPts val="0"/>
              </a:spcBef>
              <a:spcAft>
                <a:spcPts val="0"/>
              </a:spcAft>
              <a:buNone/>
            </a:pPr>
            <a:r>
              <a:t/>
            </a:r>
            <a:endParaRPr sz="1200"/>
          </a:p>
          <a:p>
            <a:pPr indent="-273050" lvl="0" marL="457200" rtl="0" algn="l">
              <a:spcBef>
                <a:spcPts val="0"/>
              </a:spcBef>
              <a:spcAft>
                <a:spcPts val="0"/>
              </a:spcAft>
              <a:buSzPts val="700"/>
              <a:buChar char="●"/>
            </a:pPr>
            <a:r>
              <a:rPr lang="fr" sz="1200"/>
              <a:t>Gagner en réactivité/relance téléphonique grâce à une </a:t>
            </a:r>
            <a:r>
              <a:rPr b="1" lang="fr" sz="1200"/>
              <a:t>notification email dès la réception</a:t>
            </a:r>
            <a:r>
              <a:rPr lang="fr" sz="1200"/>
              <a:t> d’un lead dans MRP (Email envoyé depuis l’adresse </a:t>
            </a:r>
            <a:r>
              <a:rPr lang="fr" sz="1200">
                <a:solidFill>
                  <a:schemeClr val="dk1"/>
                </a:solidFill>
              </a:rPr>
              <a:t>l’adresse </a:t>
            </a:r>
            <a:r>
              <a:rPr lang="fr" sz="1100">
                <a:solidFill>
                  <a:srgbClr val="222222"/>
                </a:solidFill>
                <a:highlight>
                  <a:schemeClr val="lt1"/>
                </a:highlight>
              </a:rPr>
              <a:t>&lt;</a:t>
            </a:r>
            <a:r>
              <a:rPr lang="fr" sz="1100">
                <a:solidFill>
                  <a:schemeClr val="lt1"/>
                </a:solidFill>
                <a:highlight>
                  <a:schemeClr val="accent6"/>
                </a:highlight>
              </a:rPr>
              <a:t>noreply@mapubfacile.com</a:t>
            </a:r>
            <a:r>
              <a:rPr lang="fr" sz="1100">
                <a:solidFill>
                  <a:srgbClr val="222222"/>
                </a:solidFill>
                <a:highlight>
                  <a:schemeClr val="lt1"/>
                </a:highlight>
              </a:rPr>
              <a:t>&gt;</a:t>
            </a:r>
            <a:r>
              <a:rPr lang="fr" sz="1200"/>
              <a:t>)</a:t>
            </a:r>
            <a:endParaRPr sz="1200"/>
          </a:p>
        </p:txBody>
      </p:sp>
      <p:sp>
        <p:nvSpPr>
          <p:cNvPr id="539" name="Google Shape;539;p61"/>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0" name="Google Shape;540;p61"/>
          <p:cNvPicPr preferRelativeResize="0"/>
          <p:nvPr/>
        </p:nvPicPr>
        <p:blipFill>
          <a:blip r:embed="rId3">
            <a:alphaModFix/>
          </a:blip>
          <a:stretch>
            <a:fillRect/>
          </a:stretch>
        </p:blipFill>
        <p:spPr>
          <a:xfrm>
            <a:off x="5063875" y="1760350"/>
            <a:ext cx="3872401" cy="1867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2"/>
          <p:cNvSpPr txBox="1"/>
          <p:nvPr>
            <p:ph idx="4294967295" type="body"/>
          </p:nvPr>
        </p:nvSpPr>
        <p:spPr>
          <a:xfrm>
            <a:off x="73088" y="1979869"/>
            <a:ext cx="8998800" cy="2232600"/>
          </a:xfrm>
          <a:prstGeom prst="rect">
            <a:avLst/>
          </a:prstGeom>
          <a:solidFill>
            <a:srgbClr val="000000"/>
          </a:solidFill>
          <a:ln>
            <a:noFill/>
          </a:ln>
        </p:spPr>
        <p:txBody>
          <a:bodyPr anchorCtr="0" anchor="ctr" bIns="0" lIns="0" spcFirstLastPara="1" rIns="0" wrap="square" tIns="0">
            <a:noAutofit/>
          </a:bodyPr>
          <a:lstStyle/>
          <a:p>
            <a:pPr indent="0" lvl="0" marL="0" rtl="0" algn="l">
              <a:lnSpc>
                <a:spcPct val="110000"/>
              </a:lnSpc>
              <a:spcBef>
                <a:spcPts val="0"/>
              </a:spcBef>
              <a:spcAft>
                <a:spcPts val="0"/>
              </a:spcAft>
              <a:buClr>
                <a:schemeClr val="dk1"/>
              </a:buClr>
              <a:buSzPts val="1200"/>
              <a:buNone/>
            </a:pPr>
            <a:r>
              <a:rPr lang="fr" sz="5300">
                <a:solidFill>
                  <a:srgbClr val="FFFFFF"/>
                </a:solidFill>
              </a:rPr>
              <a:t>Merci !</a:t>
            </a:r>
            <a:endParaRPr sz="53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346" name="Google Shape;346;p45"/>
          <p:cNvSpPr txBox="1"/>
          <p:nvPr/>
        </p:nvSpPr>
        <p:spPr>
          <a:xfrm>
            <a:off x="695325" y="320850"/>
            <a:ext cx="7958100" cy="995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Media Retail Platform : Un outil vous permettant de prendre la parole en local sur l’ensemble de l’écosystème digital </a:t>
            </a:r>
            <a:r>
              <a:rPr b="1" lang="fr" sz="1600">
                <a:solidFill>
                  <a:srgbClr val="000000"/>
                </a:solidFill>
              </a:rPr>
              <a:t> </a:t>
            </a:r>
            <a:r>
              <a:rPr b="0" i="0" lang="fr"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600"/>
              <a:buFont typeface="Arial"/>
              <a:buNone/>
            </a:pPr>
            <a:r>
              <a:t/>
            </a:r>
            <a:endParaRPr b="0" i="0" sz="1400" u="none" cap="none" strike="noStrike">
              <a:solidFill>
                <a:srgbClr val="000000"/>
              </a:solidFill>
              <a:latin typeface="Arial"/>
              <a:ea typeface="Arial"/>
              <a:cs typeface="Arial"/>
              <a:sym typeface="Arial"/>
            </a:endParaRPr>
          </a:p>
        </p:txBody>
      </p:sp>
      <p:pic>
        <p:nvPicPr>
          <p:cNvPr id="347" name="Google Shape;347;p45"/>
          <p:cNvPicPr preferRelativeResize="0"/>
          <p:nvPr/>
        </p:nvPicPr>
        <p:blipFill>
          <a:blip r:embed="rId3">
            <a:alphaModFix/>
          </a:blip>
          <a:stretch>
            <a:fillRect/>
          </a:stretch>
        </p:blipFill>
        <p:spPr>
          <a:xfrm>
            <a:off x="4007775" y="1865625"/>
            <a:ext cx="4812301" cy="2670999"/>
          </a:xfrm>
          <a:prstGeom prst="rect">
            <a:avLst/>
          </a:prstGeom>
          <a:noFill/>
          <a:ln>
            <a:noFill/>
          </a:ln>
          <a:effectLst>
            <a:outerShdw blurRad="57150" rotWithShape="0" algn="bl" dir="5400000" dist="19050">
              <a:srgbClr val="000000">
                <a:alpha val="50000"/>
              </a:srgbClr>
            </a:outerShdw>
          </a:effectLst>
        </p:spPr>
      </p:pic>
      <p:sp>
        <p:nvSpPr>
          <p:cNvPr id="348" name="Google Shape;348;p45"/>
          <p:cNvSpPr txBox="1"/>
          <p:nvPr/>
        </p:nvSpPr>
        <p:spPr>
          <a:xfrm>
            <a:off x="4821350" y="1370225"/>
            <a:ext cx="33897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t>https://audi.mediaretailplatform.com/Home_new/</a:t>
            </a:r>
            <a:endParaRPr sz="1100"/>
          </a:p>
        </p:txBody>
      </p:sp>
      <p:sp>
        <p:nvSpPr>
          <p:cNvPr id="349" name="Google Shape;349;p45"/>
          <p:cNvSpPr txBox="1"/>
          <p:nvPr/>
        </p:nvSpPr>
        <p:spPr>
          <a:xfrm>
            <a:off x="840700" y="1765500"/>
            <a:ext cx="247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0" name="Google Shape;350;p45"/>
          <p:cNvSpPr txBox="1"/>
          <p:nvPr/>
        </p:nvSpPr>
        <p:spPr>
          <a:xfrm>
            <a:off x="548975" y="1498613"/>
            <a:ext cx="2782500" cy="1446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000"/>
              <a:t>MRP</a:t>
            </a:r>
            <a:endParaRPr b="1" sz="1000"/>
          </a:p>
          <a:p>
            <a:pPr indent="0" lvl="0" marL="0" rtl="0" algn="just">
              <a:spcBef>
                <a:spcPts val="0"/>
              </a:spcBef>
              <a:spcAft>
                <a:spcPts val="0"/>
              </a:spcAft>
              <a:buNone/>
            </a:pPr>
            <a:r>
              <a:rPr b="1" lang="fr" sz="1000"/>
              <a:t>&gt; </a:t>
            </a:r>
            <a:r>
              <a:rPr lang="fr" sz="1200">
                <a:solidFill>
                  <a:schemeClr val="dk1"/>
                </a:solidFill>
              </a:rPr>
              <a:t>Une plateforme d’achat média permettant de créer des campagnes digitales sur votre zone de chalandise tout en maîtrisant votre ciblage, votre budget et votre calendrier de communication. </a:t>
            </a:r>
            <a:endParaRPr b="1" sz="1000"/>
          </a:p>
        </p:txBody>
      </p:sp>
      <p:sp>
        <p:nvSpPr>
          <p:cNvPr id="351" name="Google Shape;351;p45"/>
          <p:cNvSpPr txBox="1"/>
          <p:nvPr/>
        </p:nvSpPr>
        <p:spPr>
          <a:xfrm>
            <a:off x="579550" y="3128200"/>
            <a:ext cx="30000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 sz="1200"/>
              <a:t>Objectifs </a:t>
            </a:r>
            <a:br>
              <a:rPr lang="fr" sz="1200">
                <a:solidFill>
                  <a:schemeClr val="dk1"/>
                </a:solidFill>
              </a:rPr>
            </a:br>
            <a:r>
              <a:rPr lang="fr" sz="1200">
                <a:solidFill>
                  <a:schemeClr val="dk1"/>
                </a:solidFill>
              </a:rPr>
              <a:t>&gt; Systématiser, simplifier et amplifier la prise de parole locale sur les temps forts tactiques</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Clr>
                <a:schemeClr val="dk1"/>
              </a:buClr>
              <a:buFont typeface="Arial"/>
              <a:buNone/>
            </a:pPr>
            <a:r>
              <a:rPr lang="fr" sz="1200">
                <a:solidFill>
                  <a:schemeClr val="dk1"/>
                </a:solidFill>
              </a:rPr>
              <a:t>&gt; Favoriser la visibilité, le trafic et la génération de demandes d’essai </a:t>
            </a:r>
            <a:endParaRPr sz="1200">
              <a:solidFill>
                <a:schemeClr val="dk1"/>
              </a:solidFill>
            </a:endParaRPr>
          </a:p>
        </p:txBody>
      </p:sp>
      <p:sp>
        <p:nvSpPr>
          <p:cNvPr id="352" name="Google Shape;352;p45"/>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358" name="Google Shape;358;p46"/>
          <p:cNvSpPr txBox="1"/>
          <p:nvPr/>
        </p:nvSpPr>
        <p:spPr>
          <a:xfrm>
            <a:off x="695325" y="320850"/>
            <a:ext cx="7958100" cy="995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Dès la rentrée, La MRP fait peau neuve avec une nouvelle arborescence ainsi que de nouvelles fonctionnalités </a:t>
            </a:r>
            <a:endParaRPr b="0" i="0" sz="1400" u="none" cap="none" strike="noStrike">
              <a:solidFill>
                <a:srgbClr val="000000"/>
              </a:solidFill>
              <a:latin typeface="Arial"/>
              <a:ea typeface="Arial"/>
              <a:cs typeface="Arial"/>
              <a:sym typeface="Arial"/>
            </a:endParaRPr>
          </a:p>
        </p:txBody>
      </p:sp>
      <p:sp>
        <p:nvSpPr>
          <p:cNvPr id="359" name="Google Shape;359;p46"/>
          <p:cNvSpPr txBox="1"/>
          <p:nvPr/>
        </p:nvSpPr>
        <p:spPr>
          <a:xfrm>
            <a:off x="5634570" y="1507575"/>
            <a:ext cx="1683900" cy="1084800"/>
          </a:xfrm>
          <a:prstGeom prst="rect">
            <a:avLst/>
          </a:prstGeom>
          <a:solidFill>
            <a:schemeClr val="accent2"/>
          </a:solidFill>
          <a:ln cap="flat" cmpd="sng" w="28575">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1"/>
                </a:solidFill>
              </a:rPr>
              <a:t>Module Landing Factory</a:t>
            </a:r>
            <a:endParaRPr b="1" sz="4700">
              <a:solidFill>
                <a:schemeClr val="dk1"/>
              </a:solidFill>
            </a:endParaRPr>
          </a:p>
        </p:txBody>
      </p:sp>
      <p:sp>
        <p:nvSpPr>
          <p:cNvPr id="360" name="Google Shape;360;p46"/>
          <p:cNvSpPr txBox="1"/>
          <p:nvPr/>
        </p:nvSpPr>
        <p:spPr>
          <a:xfrm>
            <a:off x="2094623" y="1507575"/>
            <a:ext cx="1683900" cy="1084800"/>
          </a:xfrm>
          <a:prstGeom prst="rect">
            <a:avLst/>
          </a:prstGeom>
          <a:solidFill>
            <a:srgbClr val="E06666"/>
          </a:solidFill>
          <a:ln cap="flat" cmpd="sng" w="28575">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lt1"/>
                </a:solidFill>
              </a:rPr>
              <a:t>Optimisation de diffusion</a:t>
            </a:r>
            <a:endParaRPr b="1" sz="4700">
              <a:solidFill>
                <a:schemeClr val="lt1"/>
              </a:solidFill>
            </a:endParaRPr>
          </a:p>
        </p:txBody>
      </p:sp>
      <p:sp>
        <p:nvSpPr>
          <p:cNvPr id="361" name="Google Shape;361;p46"/>
          <p:cNvSpPr txBox="1"/>
          <p:nvPr/>
        </p:nvSpPr>
        <p:spPr>
          <a:xfrm>
            <a:off x="324650" y="1507575"/>
            <a:ext cx="1683900" cy="1084800"/>
          </a:xfrm>
          <a:prstGeom prst="rect">
            <a:avLst/>
          </a:prstGeom>
          <a:solidFill>
            <a:schemeClr val="accent6"/>
          </a:solidFill>
          <a:ln cap="flat" cmpd="sng" w="28575">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lt1"/>
                </a:solidFill>
              </a:rPr>
              <a:t>Indicateurs Dashboard</a:t>
            </a:r>
            <a:endParaRPr b="1" sz="4700">
              <a:solidFill>
                <a:schemeClr val="lt1"/>
              </a:solidFill>
            </a:endParaRPr>
          </a:p>
        </p:txBody>
      </p:sp>
      <p:sp>
        <p:nvSpPr>
          <p:cNvPr id="362" name="Google Shape;362;p46"/>
          <p:cNvSpPr txBox="1"/>
          <p:nvPr/>
        </p:nvSpPr>
        <p:spPr>
          <a:xfrm>
            <a:off x="3864596" y="1507575"/>
            <a:ext cx="1683900" cy="1084800"/>
          </a:xfrm>
          <a:prstGeom prst="rect">
            <a:avLst/>
          </a:prstGeom>
          <a:solidFill>
            <a:srgbClr val="F4CCCC"/>
          </a:solidFill>
          <a:ln cap="flat" cmpd="sng" w="28575">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dk1"/>
                </a:solidFill>
              </a:rPr>
              <a:t>Nouveautés média </a:t>
            </a:r>
            <a:endParaRPr b="1" sz="4700">
              <a:solidFill>
                <a:schemeClr val="dk1"/>
              </a:solidFill>
            </a:endParaRPr>
          </a:p>
        </p:txBody>
      </p:sp>
      <p:sp>
        <p:nvSpPr>
          <p:cNvPr id="363" name="Google Shape;363;p46"/>
          <p:cNvSpPr txBox="1"/>
          <p:nvPr/>
        </p:nvSpPr>
        <p:spPr>
          <a:xfrm>
            <a:off x="7404550" y="1507575"/>
            <a:ext cx="1683900" cy="1084800"/>
          </a:xfrm>
          <a:prstGeom prst="rect">
            <a:avLst/>
          </a:prstGeom>
          <a:solidFill>
            <a:schemeClr val="accent4"/>
          </a:solidFill>
          <a:ln cap="flat" cmpd="sng" w="28575">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700">
                <a:solidFill>
                  <a:schemeClr val="lt1"/>
                </a:solidFill>
              </a:rPr>
              <a:t>In Box Lead</a:t>
            </a:r>
            <a:endParaRPr b="1" sz="4700">
              <a:solidFill>
                <a:schemeClr val="lt1"/>
              </a:solidFill>
            </a:endParaRPr>
          </a:p>
        </p:txBody>
      </p:sp>
      <p:sp>
        <p:nvSpPr>
          <p:cNvPr id="364" name="Google Shape;364;p46"/>
          <p:cNvSpPr/>
          <p:nvPr/>
        </p:nvSpPr>
        <p:spPr>
          <a:xfrm>
            <a:off x="829750" y="2715075"/>
            <a:ext cx="548700" cy="306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6"/>
          <p:cNvSpPr/>
          <p:nvPr/>
        </p:nvSpPr>
        <p:spPr>
          <a:xfrm>
            <a:off x="2662225" y="2715075"/>
            <a:ext cx="548700" cy="306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6"/>
          <p:cNvSpPr/>
          <p:nvPr/>
        </p:nvSpPr>
        <p:spPr>
          <a:xfrm>
            <a:off x="4400025" y="2715075"/>
            <a:ext cx="548700" cy="306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6"/>
          <p:cNvSpPr/>
          <p:nvPr/>
        </p:nvSpPr>
        <p:spPr>
          <a:xfrm>
            <a:off x="6202175" y="2715075"/>
            <a:ext cx="548700" cy="306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6"/>
          <p:cNvSpPr/>
          <p:nvPr/>
        </p:nvSpPr>
        <p:spPr>
          <a:xfrm>
            <a:off x="7970300" y="2715075"/>
            <a:ext cx="548700" cy="306300"/>
          </a:xfrm>
          <a:prstGeom prst="down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6"/>
          <p:cNvSpPr txBox="1"/>
          <p:nvPr/>
        </p:nvSpPr>
        <p:spPr>
          <a:xfrm>
            <a:off x="344775" y="3212825"/>
            <a:ext cx="16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70" name="Google Shape;370;p46"/>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6"/>
          <p:cNvSpPr txBox="1"/>
          <p:nvPr/>
        </p:nvSpPr>
        <p:spPr>
          <a:xfrm>
            <a:off x="324650" y="3086875"/>
            <a:ext cx="1683900" cy="1200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La nouvelle HomePage vous donne accès à la </a:t>
            </a:r>
            <a:r>
              <a:rPr lang="fr" sz="1100"/>
              <a:t> vision globale des KPIs de performance cumulés sur l’ensemble des packs activés </a:t>
            </a:r>
            <a:endParaRPr sz="1100"/>
          </a:p>
        </p:txBody>
      </p:sp>
      <p:sp>
        <p:nvSpPr>
          <p:cNvPr id="372" name="Google Shape;372;p46"/>
          <p:cNvSpPr txBox="1"/>
          <p:nvPr/>
        </p:nvSpPr>
        <p:spPr>
          <a:xfrm>
            <a:off x="2094625" y="3086875"/>
            <a:ext cx="1683900" cy="153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Un partenariat avec CSA vous permettant d’optimiser l’impact de vos campagnes média multi-leviers en privilégiant les médias les plus influents dans le cycle d’achat</a:t>
            </a:r>
            <a:r>
              <a:rPr lang="fr" sz="1100"/>
              <a:t> </a:t>
            </a:r>
            <a:endParaRPr sz="1100"/>
          </a:p>
        </p:txBody>
      </p:sp>
      <p:pic>
        <p:nvPicPr>
          <p:cNvPr id="373" name="Google Shape;373;p46"/>
          <p:cNvPicPr preferRelativeResize="0"/>
          <p:nvPr/>
        </p:nvPicPr>
        <p:blipFill>
          <a:blip r:embed="rId4">
            <a:alphaModFix/>
          </a:blip>
          <a:stretch>
            <a:fillRect/>
          </a:stretch>
        </p:blipFill>
        <p:spPr>
          <a:xfrm>
            <a:off x="2548763" y="4691677"/>
            <a:ext cx="775625" cy="240998"/>
          </a:xfrm>
          <a:prstGeom prst="rect">
            <a:avLst/>
          </a:prstGeom>
          <a:noFill/>
          <a:ln>
            <a:noFill/>
          </a:ln>
        </p:spPr>
      </p:pic>
      <p:sp>
        <p:nvSpPr>
          <p:cNvPr id="374" name="Google Shape;374;p46"/>
          <p:cNvSpPr txBox="1"/>
          <p:nvPr/>
        </p:nvSpPr>
        <p:spPr>
          <a:xfrm>
            <a:off x="3844475" y="3144075"/>
            <a:ext cx="1683900" cy="1031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La présence de fiches média vous permettra d’identifier quel levier activer et pour quel objectif.</a:t>
            </a:r>
            <a:endParaRPr sz="1100"/>
          </a:p>
        </p:txBody>
      </p:sp>
      <p:sp>
        <p:nvSpPr>
          <p:cNvPr id="375" name="Google Shape;375;p46"/>
          <p:cNvSpPr txBox="1"/>
          <p:nvPr/>
        </p:nvSpPr>
        <p:spPr>
          <a:xfrm>
            <a:off x="5702163" y="3144075"/>
            <a:ext cx="1683900" cy="153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Un module 100% gratuit de création de landing page intégrant un formulaire de demande d’essai est désormais à votre disposition pour l’ensemble de vos temps forts</a:t>
            </a:r>
            <a:endParaRPr sz="1100"/>
          </a:p>
        </p:txBody>
      </p:sp>
      <p:sp>
        <p:nvSpPr>
          <p:cNvPr id="376" name="Google Shape;376;p46"/>
          <p:cNvSpPr txBox="1"/>
          <p:nvPr/>
        </p:nvSpPr>
        <p:spPr>
          <a:xfrm>
            <a:off x="7404550" y="3144075"/>
            <a:ext cx="1683900" cy="153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100"/>
              <a:t>Un onglet dédié au suivi, à la récupération et au traitement des leads a été conçu pour </a:t>
            </a:r>
            <a:r>
              <a:rPr lang="fr" sz="1100"/>
              <a:t>accélé</a:t>
            </a:r>
            <a:r>
              <a:rPr lang="fr" sz="1100"/>
              <a:t>rer l’accès aux demandes d’essai provenant de vos campagnes digitales.</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7"/>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382" name="Google Shape;382;p47"/>
          <p:cNvSpPr txBox="1"/>
          <p:nvPr/>
        </p:nvSpPr>
        <p:spPr>
          <a:xfrm>
            <a:off x="695325" y="320850"/>
            <a:ext cx="7958100" cy="995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Dès la rentrée, La MRP fait peau neuve avec une nouvelle arborescence ainsi que de nouvelles fonctionnalités </a:t>
            </a:r>
            <a:endParaRPr b="0" i="0" sz="1400" u="none" cap="none" strike="noStrike">
              <a:solidFill>
                <a:srgbClr val="000000"/>
              </a:solidFill>
              <a:latin typeface="Arial"/>
              <a:ea typeface="Arial"/>
              <a:cs typeface="Arial"/>
              <a:sym typeface="Arial"/>
            </a:endParaRPr>
          </a:p>
        </p:txBody>
      </p:sp>
      <p:sp>
        <p:nvSpPr>
          <p:cNvPr id="383" name="Google Shape;383;p47"/>
          <p:cNvSpPr txBox="1"/>
          <p:nvPr/>
        </p:nvSpPr>
        <p:spPr>
          <a:xfrm>
            <a:off x="695325" y="1392963"/>
            <a:ext cx="4269600" cy="3134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200">
                <a:solidFill>
                  <a:schemeClr val="dk1"/>
                </a:solidFill>
              </a:rPr>
              <a:t>A compter du </a:t>
            </a:r>
            <a:r>
              <a:rPr lang="fr" sz="1200">
                <a:solidFill>
                  <a:schemeClr val="lt1"/>
                </a:solidFill>
                <a:highlight>
                  <a:schemeClr val="accent6"/>
                </a:highlight>
              </a:rPr>
              <a:t>1er Septembre</a:t>
            </a:r>
            <a:r>
              <a:rPr lang="fr" sz="1200">
                <a:solidFill>
                  <a:schemeClr val="dk1"/>
                </a:solidFill>
              </a:rPr>
              <a:t>, la plateforme MRP évolue pour mieux répondre aux enjeux Marketing et Business de vos concessions.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fr" sz="1200">
                <a:solidFill>
                  <a:schemeClr val="dk1"/>
                </a:solidFill>
              </a:rPr>
              <a:t>De nouvelles fonctionnalités </a:t>
            </a:r>
            <a:r>
              <a:rPr lang="fr" sz="1200">
                <a:solidFill>
                  <a:schemeClr val="dk1"/>
                </a:solidFill>
              </a:rPr>
              <a:t>apparaîtront</a:t>
            </a:r>
            <a:r>
              <a:rPr lang="fr" sz="1200">
                <a:solidFill>
                  <a:schemeClr val="dk1"/>
                </a:solidFill>
              </a:rPr>
              <a:t> pour vous permettre de :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285750" lvl="0" marL="457200" rtl="0" algn="l">
              <a:lnSpc>
                <a:spcPct val="115000"/>
              </a:lnSpc>
              <a:spcBef>
                <a:spcPts val="100"/>
              </a:spcBef>
              <a:spcAft>
                <a:spcPts val="0"/>
              </a:spcAft>
              <a:buClr>
                <a:schemeClr val="dk1"/>
              </a:buClr>
              <a:buSzPts val="900"/>
              <a:buChar char="●"/>
            </a:pPr>
            <a:r>
              <a:rPr lang="fr" sz="1200">
                <a:solidFill>
                  <a:schemeClr val="dk1"/>
                </a:solidFill>
              </a:rPr>
              <a:t>Comprendre et Analyser les résultats de vos campagnes digitales</a:t>
            </a:r>
            <a:endParaRPr sz="1200">
              <a:solidFill>
                <a:schemeClr val="dk1"/>
              </a:solidFill>
            </a:endParaRPr>
          </a:p>
          <a:p>
            <a:pPr indent="-285750" lvl="0" marL="457200" rtl="0" algn="l">
              <a:lnSpc>
                <a:spcPct val="115000"/>
              </a:lnSpc>
              <a:spcBef>
                <a:spcPts val="0"/>
              </a:spcBef>
              <a:spcAft>
                <a:spcPts val="0"/>
              </a:spcAft>
              <a:buClr>
                <a:schemeClr val="dk1"/>
              </a:buClr>
              <a:buSzPts val="900"/>
              <a:buChar char="●"/>
            </a:pPr>
            <a:r>
              <a:rPr lang="fr" sz="1200">
                <a:solidFill>
                  <a:schemeClr val="dk1"/>
                </a:solidFill>
              </a:rPr>
              <a:t>Suivre de manière simple vos KPIs de performance : Couverture, Clics, Demandes d’essai, Navigations...</a:t>
            </a:r>
            <a:endParaRPr sz="1200">
              <a:solidFill>
                <a:schemeClr val="dk1"/>
              </a:solidFill>
            </a:endParaRPr>
          </a:p>
          <a:p>
            <a:pPr indent="-285750" lvl="0" marL="457200" rtl="0" algn="l">
              <a:lnSpc>
                <a:spcPct val="115000"/>
              </a:lnSpc>
              <a:spcBef>
                <a:spcPts val="0"/>
              </a:spcBef>
              <a:spcAft>
                <a:spcPts val="0"/>
              </a:spcAft>
              <a:buClr>
                <a:schemeClr val="dk1"/>
              </a:buClr>
              <a:buSzPts val="900"/>
              <a:buChar char="●"/>
            </a:pPr>
            <a:r>
              <a:rPr lang="fr" sz="1200">
                <a:solidFill>
                  <a:schemeClr val="dk1"/>
                </a:solidFill>
              </a:rPr>
              <a:t>Accéder à un module de création de Landing page et suivre vos remontées de lead </a:t>
            </a:r>
            <a:endParaRPr sz="1200">
              <a:solidFill>
                <a:schemeClr val="dk1"/>
              </a:solidFill>
            </a:endParaRPr>
          </a:p>
          <a:p>
            <a:pPr indent="-285750" lvl="0" marL="457200" rtl="0" algn="just">
              <a:spcBef>
                <a:spcPts val="0"/>
              </a:spcBef>
              <a:spcAft>
                <a:spcPts val="0"/>
              </a:spcAft>
              <a:buClr>
                <a:schemeClr val="dk1"/>
              </a:buClr>
              <a:buSzPts val="900"/>
              <a:buChar char="●"/>
            </a:pPr>
            <a:r>
              <a:rPr lang="fr" sz="1200">
                <a:solidFill>
                  <a:schemeClr val="dk1"/>
                </a:solidFill>
              </a:rPr>
              <a:t>Activer de nouveaux leviers sur des problématiques de performance</a:t>
            </a:r>
            <a:endParaRPr sz="1200">
              <a:solidFill>
                <a:schemeClr val="dk1"/>
              </a:solidFill>
            </a:endParaRPr>
          </a:p>
        </p:txBody>
      </p:sp>
      <p:sp>
        <p:nvSpPr>
          <p:cNvPr id="384" name="Google Shape;384;p47"/>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p47"/>
          <p:cNvPicPr preferRelativeResize="0"/>
          <p:nvPr/>
        </p:nvPicPr>
        <p:blipFill>
          <a:blip r:embed="rId3">
            <a:alphaModFix/>
          </a:blip>
          <a:stretch>
            <a:fillRect/>
          </a:stretch>
        </p:blipFill>
        <p:spPr>
          <a:xfrm>
            <a:off x="5294704" y="1084912"/>
            <a:ext cx="3565970" cy="37505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8"/>
          <p:cNvSpPr txBox="1"/>
          <p:nvPr>
            <p:ph idx="1" type="subTitle"/>
          </p:nvPr>
        </p:nvSpPr>
        <p:spPr>
          <a:xfrm>
            <a:off x="391125" y="1790079"/>
            <a:ext cx="5463000" cy="1207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3500"/>
              <a:buNone/>
            </a:pPr>
            <a:r>
              <a:rPr lang="fr"/>
              <a:t>Nouvelle Arborescence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9"/>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396" name="Google Shape;396;p49"/>
          <p:cNvSpPr txBox="1"/>
          <p:nvPr/>
        </p:nvSpPr>
        <p:spPr>
          <a:xfrm>
            <a:off x="695325" y="320850"/>
            <a:ext cx="7958100" cy="995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Indicateurs dashboard, une vision globale de vos performances digitales dès l’arrivée sur la plateforme </a:t>
            </a:r>
            <a:r>
              <a:rPr b="1" lang="fr" sz="1600"/>
              <a:t> </a:t>
            </a:r>
            <a:endParaRPr b="0" i="0" sz="1400" u="none" cap="none" strike="noStrike">
              <a:solidFill>
                <a:srgbClr val="000000"/>
              </a:solidFill>
              <a:latin typeface="Arial"/>
              <a:ea typeface="Arial"/>
              <a:cs typeface="Arial"/>
              <a:sym typeface="Arial"/>
            </a:endParaRPr>
          </a:p>
        </p:txBody>
      </p:sp>
      <p:sp>
        <p:nvSpPr>
          <p:cNvPr id="397" name="Google Shape;397;p49"/>
          <p:cNvSpPr txBox="1"/>
          <p:nvPr/>
        </p:nvSpPr>
        <p:spPr>
          <a:xfrm>
            <a:off x="711988" y="1268388"/>
            <a:ext cx="4269600" cy="3694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 sz="1200">
                <a:solidFill>
                  <a:schemeClr val="dk1"/>
                </a:solidFill>
              </a:rPr>
              <a:t>Dès la connexion sur la plateforme, vous pouvez suivre plusieurs indicateurs cumulés sur l’ensemble des campagnes activées (packs et/ou campagnes personnalisées) :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285750" lvl="0" marL="457200" rtl="0" algn="just">
              <a:spcBef>
                <a:spcPts val="0"/>
              </a:spcBef>
              <a:spcAft>
                <a:spcPts val="0"/>
              </a:spcAft>
              <a:buClr>
                <a:schemeClr val="dk1"/>
              </a:buClr>
              <a:buSzPts val="900"/>
              <a:buChar char="●"/>
            </a:pPr>
            <a:r>
              <a:rPr lang="fr" sz="1200">
                <a:solidFill>
                  <a:schemeClr val="dk1"/>
                </a:solidFill>
              </a:rPr>
              <a:t>Budget investi global sur le dernier semestre </a:t>
            </a:r>
            <a:endParaRPr sz="1200">
              <a:solidFill>
                <a:schemeClr val="dk1"/>
              </a:solidFill>
            </a:endParaRPr>
          </a:p>
          <a:p>
            <a:pPr indent="-285750" lvl="0" marL="457200" rtl="0" algn="just">
              <a:spcBef>
                <a:spcPts val="0"/>
              </a:spcBef>
              <a:spcAft>
                <a:spcPts val="0"/>
              </a:spcAft>
              <a:buClr>
                <a:schemeClr val="dk1"/>
              </a:buClr>
              <a:buSzPts val="900"/>
              <a:buChar char="●"/>
            </a:pPr>
            <a:r>
              <a:rPr lang="fr" sz="1200">
                <a:solidFill>
                  <a:schemeClr val="dk1"/>
                </a:solidFill>
              </a:rPr>
              <a:t>Budget investi global sur le mois en cours </a:t>
            </a:r>
            <a:endParaRPr sz="1200">
              <a:solidFill>
                <a:schemeClr val="dk1"/>
              </a:solidFill>
            </a:endParaRPr>
          </a:p>
          <a:p>
            <a:pPr indent="-285750" lvl="0" marL="457200" rtl="0" algn="just">
              <a:spcBef>
                <a:spcPts val="0"/>
              </a:spcBef>
              <a:spcAft>
                <a:spcPts val="0"/>
              </a:spcAft>
              <a:buClr>
                <a:schemeClr val="dk1"/>
              </a:buClr>
              <a:buSzPts val="900"/>
              <a:buChar char="●"/>
            </a:pPr>
            <a:r>
              <a:rPr lang="fr" sz="1200">
                <a:solidFill>
                  <a:schemeClr val="dk1"/>
                </a:solidFill>
              </a:rPr>
              <a:t>Graphique d’évolution des investissements médias mensuels</a:t>
            </a:r>
            <a:endParaRPr sz="1200">
              <a:solidFill>
                <a:schemeClr val="dk1"/>
              </a:solidFill>
            </a:endParaRPr>
          </a:p>
          <a:p>
            <a:pPr indent="-285750" lvl="0" marL="457200" rtl="0" algn="just">
              <a:spcBef>
                <a:spcPts val="0"/>
              </a:spcBef>
              <a:spcAft>
                <a:spcPts val="0"/>
              </a:spcAft>
              <a:buClr>
                <a:schemeClr val="dk1"/>
              </a:buClr>
              <a:buSzPts val="900"/>
              <a:buChar char="●"/>
            </a:pPr>
            <a:r>
              <a:rPr lang="fr" sz="1200">
                <a:solidFill>
                  <a:schemeClr val="dk1"/>
                </a:solidFill>
              </a:rPr>
              <a:t>Kpis </a:t>
            </a:r>
            <a:r>
              <a:rPr lang="fr" sz="1200">
                <a:solidFill>
                  <a:schemeClr val="dk1"/>
                </a:solidFill>
              </a:rPr>
              <a:t>clés</a:t>
            </a:r>
            <a:r>
              <a:rPr lang="fr" sz="1200">
                <a:solidFill>
                  <a:schemeClr val="dk1"/>
                </a:solidFill>
              </a:rPr>
              <a:t> :</a:t>
            </a:r>
            <a:endParaRPr sz="1200">
              <a:solidFill>
                <a:schemeClr val="dk1"/>
              </a:solidFill>
            </a:endParaRPr>
          </a:p>
          <a:p>
            <a:pPr indent="457200" lvl="0" marL="457200" rtl="0" algn="just">
              <a:spcBef>
                <a:spcPts val="0"/>
              </a:spcBef>
              <a:spcAft>
                <a:spcPts val="0"/>
              </a:spcAft>
              <a:buNone/>
            </a:pPr>
            <a:r>
              <a:rPr b="1" lang="fr" sz="1200">
                <a:solidFill>
                  <a:schemeClr val="accent6"/>
                </a:solidFill>
              </a:rPr>
              <a:t>&gt;</a:t>
            </a:r>
            <a:r>
              <a:rPr lang="fr" sz="1200">
                <a:solidFill>
                  <a:schemeClr val="dk1"/>
                </a:solidFill>
              </a:rPr>
              <a:t>  </a:t>
            </a:r>
            <a:r>
              <a:rPr lang="fr" sz="1200">
                <a:solidFill>
                  <a:schemeClr val="lt1"/>
                </a:solidFill>
                <a:highlight>
                  <a:schemeClr val="dk1"/>
                </a:highlight>
              </a:rPr>
              <a:t>Impressions</a:t>
            </a:r>
            <a:r>
              <a:rPr lang="fr" sz="1200">
                <a:solidFill>
                  <a:schemeClr val="dk1"/>
                </a:solidFill>
              </a:rPr>
              <a:t> : internautes exposés à l’ensemble de vos publicités </a:t>
            </a:r>
            <a:endParaRPr sz="1200">
              <a:solidFill>
                <a:schemeClr val="dk1"/>
              </a:solidFill>
            </a:endParaRPr>
          </a:p>
          <a:p>
            <a:pPr indent="457200" lvl="0" marL="457200" rtl="0" algn="just">
              <a:spcBef>
                <a:spcPts val="0"/>
              </a:spcBef>
              <a:spcAft>
                <a:spcPts val="0"/>
              </a:spcAft>
              <a:buNone/>
            </a:pPr>
            <a:r>
              <a:rPr b="1" lang="fr" sz="1200">
                <a:solidFill>
                  <a:schemeClr val="accent6"/>
                </a:solidFill>
              </a:rPr>
              <a:t>&gt;</a:t>
            </a:r>
            <a:r>
              <a:rPr lang="fr" sz="1200">
                <a:solidFill>
                  <a:schemeClr val="dk1"/>
                </a:solidFill>
              </a:rPr>
              <a:t> </a:t>
            </a:r>
            <a:r>
              <a:rPr lang="fr" sz="1200">
                <a:solidFill>
                  <a:schemeClr val="lt1"/>
                </a:solidFill>
                <a:highlight>
                  <a:schemeClr val="dk1"/>
                </a:highlight>
              </a:rPr>
              <a:t>Clics </a:t>
            </a:r>
            <a:r>
              <a:rPr lang="fr" sz="1200">
                <a:solidFill>
                  <a:schemeClr val="dk1"/>
                </a:solidFill>
              </a:rPr>
              <a:t>: Clics provenant de l’ensemble des activations médias</a:t>
            </a:r>
            <a:endParaRPr sz="1200">
              <a:solidFill>
                <a:schemeClr val="dk1"/>
              </a:solidFill>
            </a:endParaRPr>
          </a:p>
          <a:p>
            <a:pPr indent="457200" lvl="0" marL="457200" rtl="0" algn="just">
              <a:spcBef>
                <a:spcPts val="0"/>
              </a:spcBef>
              <a:spcAft>
                <a:spcPts val="0"/>
              </a:spcAft>
              <a:buNone/>
            </a:pPr>
            <a:r>
              <a:rPr b="1" lang="fr" sz="1200">
                <a:solidFill>
                  <a:schemeClr val="accent6"/>
                </a:solidFill>
              </a:rPr>
              <a:t>&gt;</a:t>
            </a:r>
            <a:r>
              <a:rPr lang="fr" sz="1200">
                <a:solidFill>
                  <a:schemeClr val="dk1"/>
                </a:solidFill>
              </a:rPr>
              <a:t> </a:t>
            </a:r>
            <a:r>
              <a:rPr lang="fr" sz="1200">
                <a:solidFill>
                  <a:schemeClr val="lt1"/>
                </a:solidFill>
                <a:highlight>
                  <a:schemeClr val="dk1"/>
                </a:highlight>
              </a:rPr>
              <a:t>Itinéraires </a:t>
            </a:r>
            <a:r>
              <a:rPr lang="fr" sz="1200">
                <a:solidFill>
                  <a:schemeClr val="dk1"/>
                </a:solidFill>
              </a:rPr>
              <a:t>: Clics sur le bouton Y aller du levier Waze </a:t>
            </a:r>
            <a:endParaRPr sz="1200">
              <a:solidFill>
                <a:schemeClr val="dk1"/>
              </a:solidFill>
            </a:endParaRPr>
          </a:p>
          <a:p>
            <a:pPr indent="457200" lvl="0" marL="457200" rtl="0" algn="just">
              <a:spcBef>
                <a:spcPts val="0"/>
              </a:spcBef>
              <a:spcAft>
                <a:spcPts val="0"/>
              </a:spcAft>
              <a:buNone/>
            </a:pPr>
            <a:r>
              <a:rPr b="1" lang="fr" sz="1200">
                <a:solidFill>
                  <a:schemeClr val="accent6"/>
                </a:solidFill>
              </a:rPr>
              <a:t>&gt;</a:t>
            </a:r>
            <a:r>
              <a:rPr lang="fr" sz="1200">
                <a:solidFill>
                  <a:schemeClr val="dk1"/>
                </a:solidFill>
              </a:rPr>
              <a:t> </a:t>
            </a:r>
            <a:r>
              <a:rPr lang="fr" sz="1200">
                <a:solidFill>
                  <a:schemeClr val="lt1"/>
                </a:solidFill>
                <a:highlight>
                  <a:schemeClr val="dk1"/>
                </a:highlight>
              </a:rPr>
              <a:t>Visites in store </a:t>
            </a:r>
            <a:r>
              <a:rPr lang="fr" sz="1200">
                <a:solidFill>
                  <a:schemeClr val="dk1"/>
                </a:solidFill>
              </a:rPr>
              <a:t>: visites post impression générées en concession suite à une exposition publicitaire du levier Display Drive to store   </a:t>
            </a:r>
            <a:endParaRPr sz="1200">
              <a:solidFill>
                <a:schemeClr val="dk1"/>
              </a:solidFill>
            </a:endParaRPr>
          </a:p>
        </p:txBody>
      </p:sp>
      <p:sp>
        <p:nvSpPr>
          <p:cNvPr id="398" name="Google Shape;398;p49"/>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9" name="Google Shape;399;p49"/>
          <p:cNvPicPr preferRelativeResize="0"/>
          <p:nvPr/>
        </p:nvPicPr>
        <p:blipFill rotWithShape="1">
          <a:blip r:embed="rId3">
            <a:alphaModFix/>
          </a:blip>
          <a:srcRect b="0" l="33368" r="15887" t="0"/>
          <a:stretch/>
        </p:blipFill>
        <p:spPr>
          <a:xfrm>
            <a:off x="5135750" y="1463325"/>
            <a:ext cx="3891576" cy="23915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0"/>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05" name="Google Shape;405;p50"/>
          <p:cNvSpPr txBox="1"/>
          <p:nvPr/>
        </p:nvSpPr>
        <p:spPr>
          <a:xfrm>
            <a:off x="695325" y="320850"/>
            <a:ext cx="7958100" cy="995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Indicateurs dashboard, la vision des packs Temps forts mis à votre disposition  </a:t>
            </a:r>
            <a:endParaRPr b="0" i="0" sz="1400" u="none" cap="none" strike="noStrike">
              <a:solidFill>
                <a:srgbClr val="000000"/>
              </a:solidFill>
              <a:latin typeface="Arial"/>
              <a:ea typeface="Arial"/>
              <a:cs typeface="Arial"/>
              <a:sym typeface="Arial"/>
            </a:endParaRPr>
          </a:p>
        </p:txBody>
      </p:sp>
      <p:sp>
        <p:nvSpPr>
          <p:cNvPr id="406" name="Google Shape;406;p50"/>
          <p:cNvSpPr txBox="1"/>
          <p:nvPr/>
        </p:nvSpPr>
        <p:spPr>
          <a:xfrm>
            <a:off x="827925" y="1386450"/>
            <a:ext cx="217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07" name="Google Shape;407;p50"/>
          <p:cNvSpPr txBox="1"/>
          <p:nvPr/>
        </p:nvSpPr>
        <p:spPr>
          <a:xfrm>
            <a:off x="617225" y="1194600"/>
            <a:ext cx="3625500" cy="355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sz="1200"/>
              <a:t>Les packs de la rentrée seront nombreux.</a:t>
            </a:r>
            <a:endParaRPr sz="1200"/>
          </a:p>
          <a:p>
            <a:pPr indent="0" lvl="0" marL="0" rtl="0" algn="l">
              <a:lnSpc>
                <a:spcPct val="115000"/>
              </a:lnSpc>
              <a:spcBef>
                <a:spcPts val="0"/>
              </a:spcBef>
              <a:spcAft>
                <a:spcPts val="0"/>
              </a:spcAft>
              <a:buNone/>
            </a:pPr>
            <a:r>
              <a:rPr lang="fr" sz="1200"/>
              <a:t>Afin de faciliter leur lecture et la compréhension depuis le dashboard, nous avons ajouté 2 fonctionnalités :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fr" sz="1200"/>
              <a:t>&gt; Les </a:t>
            </a:r>
            <a:r>
              <a:rPr b="1" lang="fr" sz="1200"/>
              <a:t>flèches de navigation</a:t>
            </a:r>
            <a:r>
              <a:rPr lang="fr" sz="1200"/>
              <a:t> vous permettant de scroller sur l’ensemble des packs (au delà de 4 packs)</a:t>
            </a:r>
            <a:r>
              <a:rPr lang="fr" sz="1200">
                <a:solidFill>
                  <a:srgbClr val="38761D"/>
                </a:solidFill>
              </a:rPr>
              <a:t> </a:t>
            </a:r>
            <a:endParaRPr sz="1200">
              <a:solidFill>
                <a:srgbClr val="38761D"/>
              </a:solidFill>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fr" sz="1200"/>
              <a:t>&gt; L’encart </a:t>
            </a:r>
            <a:r>
              <a:rPr b="1" lang="fr" sz="1200"/>
              <a:t>date de validité de l’offre</a:t>
            </a:r>
            <a:r>
              <a:rPr lang="fr" sz="1200"/>
              <a:t> sur chaque pack pour que vous puissiez anticiper la diffusion et programmer votre campagne sur des dates bien précises </a:t>
            </a:r>
            <a:endParaRPr sz="1200">
              <a:solidFill>
                <a:srgbClr val="6AA84F"/>
              </a:solidFill>
            </a:endParaRPr>
          </a:p>
          <a:p>
            <a:pPr indent="0" lvl="0" marL="0" rtl="0" algn="l">
              <a:lnSpc>
                <a:spcPct val="115000"/>
              </a:lnSpc>
              <a:spcBef>
                <a:spcPts val="0"/>
              </a:spcBef>
              <a:spcAft>
                <a:spcPts val="0"/>
              </a:spcAft>
              <a:buNone/>
            </a:pPr>
            <a:r>
              <a:t/>
            </a:r>
            <a:endParaRPr sz="1200">
              <a:solidFill>
                <a:srgbClr val="FF9900"/>
              </a:solidFill>
            </a:endParaRPr>
          </a:p>
          <a:p>
            <a:pPr indent="0" lvl="0" marL="0" rtl="0" algn="l">
              <a:spcBef>
                <a:spcPts val="0"/>
              </a:spcBef>
              <a:spcAft>
                <a:spcPts val="0"/>
              </a:spcAft>
              <a:buNone/>
            </a:pPr>
            <a:r>
              <a:t/>
            </a:r>
            <a:endParaRPr sz="1200">
              <a:solidFill>
                <a:srgbClr val="FF9900"/>
              </a:solidFill>
            </a:endParaRPr>
          </a:p>
        </p:txBody>
      </p:sp>
      <p:sp>
        <p:nvSpPr>
          <p:cNvPr id="408" name="Google Shape;408;p50"/>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9" name="Google Shape;409;p50"/>
          <p:cNvPicPr preferRelativeResize="0"/>
          <p:nvPr/>
        </p:nvPicPr>
        <p:blipFill rotWithShape="1">
          <a:blip r:embed="rId4">
            <a:alphaModFix/>
          </a:blip>
          <a:srcRect b="34673" l="15550" r="14811" t="36983"/>
          <a:stretch/>
        </p:blipFill>
        <p:spPr>
          <a:xfrm>
            <a:off x="4572000" y="1712525"/>
            <a:ext cx="4159277" cy="143630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idx="11" type="ftr"/>
          </p:nvPr>
        </p:nvSpPr>
        <p:spPr>
          <a:xfrm>
            <a:off x="617220" y="39936"/>
            <a:ext cx="6153300" cy="89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fr"/>
              <a:t>AUDI FR   I/MRP   Nouveautés Plateforme - Sept 2021</a:t>
            </a:r>
            <a:endParaRPr/>
          </a:p>
        </p:txBody>
      </p:sp>
      <p:sp>
        <p:nvSpPr>
          <p:cNvPr id="415" name="Google Shape;415;p51"/>
          <p:cNvSpPr txBox="1"/>
          <p:nvPr/>
        </p:nvSpPr>
        <p:spPr>
          <a:xfrm>
            <a:off x="695325" y="320850"/>
            <a:ext cx="7958100" cy="9951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1600"/>
              <a:buFont typeface="Arial"/>
              <a:buNone/>
            </a:pPr>
            <a:r>
              <a:rPr b="1" lang="fr" sz="1600"/>
              <a:t>Indicateurs dashboard, des raccourcis facilitant l’accès aux informations à travers des encarts dédiés   </a:t>
            </a:r>
            <a:endParaRPr b="0" i="0" sz="1400" u="none" cap="none" strike="noStrike">
              <a:solidFill>
                <a:srgbClr val="000000"/>
              </a:solidFill>
              <a:latin typeface="Arial"/>
              <a:ea typeface="Arial"/>
              <a:cs typeface="Arial"/>
              <a:sym typeface="Arial"/>
            </a:endParaRPr>
          </a:p>
        </p:txBody>
      </p:sp>
      <p:sp>
        <p:nvSpPr>
          <p:cNvPr id="416" name="Google Shape;416;p51"/>
          <p:cNvSpPr txBox="1"/>
          <p:nvPr/>
        </p:nvSpPr>
        <p:spPr>
          <a:xfrm>
            <a:off x="827925" y="1386450"/>
            <a:ext cx="217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17" name="Google Shape;417;p51"/>
          <p:cNvSpPr txBox="1"/>
          <p:nvPr/>
        </p:nvSpPr>
        <p:spPr>
          <a:xfrm>
            <a:off x="617225" y="1446838"/>
            <a:ext cx="31458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t>L’ergonomie de la plateforme évolue et votre navigation est facilitée par la présence d’encarts vous permettant d’accéder rapidement aux informations principales : </a:t>
            </a:r>
            <a:endParaRPr sz="1200"/>
          </a:p>
          <a:p>
            <a:pPr indent="0" lvl="0" marL="0" rtl="0" algn="l">
              <a:spcBef>
                <a:spcPts val="0"/>
              </a:spcBef>
              <a:spcAft>
                <a:spcPts val="0"/>
              </a:spcAft>
              <a:buNone/>
            </a:pPr>
            <a:r>
              <a:t/>
            </a:r>
            <a:endParaRPr sz="1200"/>
          </a:p>
          <a:p>
            <a:pPr indent="0" lvl="0" marL="0" rtl="0" algn="l">
              <a:lnSpc>
                <a:spcPct val="115000"/>
              </a:lnSpc>
              <a:spcBef>
                <a:spcPts val="0"/>
              </a:spcBef>
              <a:spcAft>
                <a:spcPts val="0"/>
              </a:spcAft>
              <a:buNone/>
            </a:pPr>
            <a:r>
              <a:rPr lang="fr" sz="1200"/>
              <a:t>&gt; Factures &amp; BDC </a:t>
            </a:r>
            <a:endParaRPr sz="1200"/>
          </a:p>
          <a:p>
            <a:pPr indent="0" lvl="0" marL="0" rtl="0" algn="l">
              <a:lnSpc>
                <a:spcPct val="115000"/>
              </a:lnSpc>
              <a:spcBef>
                <a:spcPts val="0"/>
              </a:spcBef>
              <a:spcAft>
                <a:spcPts val="0"/>
              </a:spcAft>
              <a:buNone/>
            </a:pPr>
            <a:r>
              <a:rPr lang="fr" sz="1200"/>
              <a:t>&gt; Nouveautés média</a:t>
            </a:r>
            <a:endParaRPr sz="1200"/>
          </a:p>
          <a:p>
            <a:pPr indent="0" lvl="0" marL="0" rtl="0" algn="l">
              <a:lnSpc>
                <a:spcPct val="115000"/>
              </a:lnSpc>
              <a:spcBef>
                <a:spcPts val="0"/>
              </a:spcBef>
              <a:spcAft>
                <a:spcPts val="0"/>
              </a:spcAft>
              <a:buNone/>
            </a:pPr>
            <a:r>
              <a:rPr lang="fr" sz="1200"/>
              <a:t>&gt; Studio de création landing page</a:t>
            </a:r>
            <a:endParaRPr sz="1200"/>
          </a:p>
          <a:p>
            <a:pPr indent="0" lvl="0" marL="0" rtl="0" algn="l">
              <a:lnSpc>
                <a:spcPct val="115000"/>
              </a:lnSpc>
              <a:spcBef>
                <a:spcPts val="0"/>
              </a:spcBef>
              <a:spcAft>
                <a:spcPts val="0"/>
              </a:spcAft>
              <a:buNone/>
            </a:pPr>
            <a:r>
              <a:rPr lang="fr" sz="1200"/>
              <a:t>&gt; Galerie de création </a:t>
            </a:r>
            <a:endParaRPr sz="1200"/>
          </a:p>
          <a:p>
            <a:pPr indent="0" lvl="0" marL="0" rtl="0" algn="l">
              <a:lnSpc>
                <a:spcPct val="115000"/>
              </a:lnSpc>
              <a:spcBef>
                <a:spcPts val="0"/>
              </a:spcBef>
              <a:spcAft>
                <a:spcPts val="0"/>
              </a:spcAft>
              <a:buNone/>
            </a:pPr>
            <a:r>
              <a:rPr lang="fr" sz="1200"/>
              <a:t>&gt; Création de campagne personnalisée </a:t>
            </a:r>
            <a:endParaRPr sz="1200"/>
          </a:p>
          <a:p>
            <a:pPr indent="0" lvl="0" marL="0" rtl="0" algn="l">
              <a:spcBef>
                <a:spcPts val="0"/>
              </a:spcBef>
              <a:spcAft>
                <a:spcPts val="0"/>
              </a:spcAft>
              <a:buNone/>
            </a:pPr>
            <a:r>
              <a:t/>
            </a:r>
            <a:endParaRPr sz="1200"/>
          </a:p>
        </p:txBody>
      </p:sp>
      <p:pic>
        <p:nvPicPr>
          <p:cNvPr id="418" name="Google Shape;418;p51"/>
          <p:cNvPicPr preferRelativeResize="0"/>
          <p:nvPr/>
        </p:nvPicPr>
        <p:blipFill rotWithShape="1">
          <a:blip r:embed="rId4">
            <a:alphaModFix/>
          </a:blip>
          <a:srcRect b="0" l="14981" r="15142" t="0"/>
          <a:stretch/>
        </p:blipFill>
        <p:spPr>
          <a:xfrm>
            <a:off x="3505550" y="1583813"/>
            <a:ext cx="5560800" cy="2402826"/>
          </a:xfrm>
          <a:prstGeom prst="rect">
            <a:avLst/>
          </a:prstGeom>
          <a:noFill/>
          <a:ln>
            <a:noFill/>
          </a:ln>
        </p:spPr>
      </p:pic>
      <p:sp>
        <p:nvSpPr>
          <p:cNvPr id="419" name="Google Shape;419;p51"/>
          <p:cNvSpPr/>
          <p:nvPr/>
        </p:nvSpPr>
        <p:spPr>
          <a:xfrm>
            <a:off x="0" y="4962600"/>
            <a:ext cx="507900" cy="15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2"/>
          <p:cNvSpPr txBox="1"/>
          <p:nvPr>
            <p:ph idx="1" type="subTitle"/>
          </p:nvPr>
        </p:nvSpPr>
        <p:spPr>
          <a:xfrm>
            <a:off x="391125" y="1790079"/>
            <a:ext cx="5463000" cy="1207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3500"/>
              <a:buNone/>
            </a:pPr>
            <a:r>
              <a:rPr lang="fr"/>
              <a:t>Nouvelles fonctionnalités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udi VdT EN 16:9">
  <a:themeElements>
    <a:clrScheme name="Benutzerdefiniert 62">
      <a:dk1>
        <a:srgbClr val="000000"/>
      </a:dk1>
      <a:lt1>
        <a:srgbClr val="FFFFFF"/>
      </a:lt1>
      <a:dk2>
        <a:srgbClr val="F2F2F2"/>
      </a:dk2>
      <a:lt2>
        <a:srgbClr val="DADADA"/>
      </a:lt2>
      <a:accent1>
        <a:srgbClr val="DADADA"/>
      </a:accent1>
      <a:accent2>
        <a:srgbClr val="C6C6C6"/>
      </a:accent2>
      <a:accent3>
        <a:srgbClr val="9D9D9D"/>
      </a:accent3>
      <a:accent4>
        <a:srgbClr val="575757"/>
      </a:accent4>
      <a:accent5>
        <a:srgbClr val="000000"/>
      </a:accent5>
      <a:accent6>
        <a:srgbClr val="F50537"/>
      </a:accent6>
      <a:hlink>
        <a:srgbClr val="000000"/>
      </a:hlink>
      <a:folHlink>
        <a:srgbClr val="C6C6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